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545" r:id="rId5"/>
    <p:sldId id="548" r:id="rId6"/>
    <p:sldId id="547" r:id="rId7"/>
    <p:sldId id="533" r:id="rId8"/>
    <p:sldId id="535" r:id="rId9"/>
    <p:sldId id="536" r:id="rId10"/>
    <p:sldId id="538" r:id="rId11"/>
    <p:sldId id="539" r:id="rId12"/>
    <p:sldId id="540" r:id="rId13"/>
    <p:sldId id="542" r:id="rId14"/>
    <p:sldId id="541" r:id="rId15"/>
    <p:sldId id="544" r:id="rId16"/>
    <p:sldId id="543" r:id="rId17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C1D07F-CEA8-4B1A-8E5E-EDD9B75B0215}" v="15" dt="2025-11-03T15:10:19.2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NKEN Luc" userId="b2ecb372-8f8d-4b8c-894d-696653d3261e" providerId="ADAL" clId="{8F25C45B-C505-4747-B96A-54CDF65CEBB5}"/>
    <pc:docChg chg="undo custSel addSld delSld modSld">
      <pc:chgData name="FRENKEN Luc" userId="b2ecb372-8f8d-4b8c-894d-696653d3261e" providerId="ADAL" clId="{8F25C45B-C505-4747-B96A-54CDF65CEBB5}" dt="2025-11-03T15:45:02.508" v="2431" actId="21"/>
      <pc:docMkLst>
        <pc:docMk/>
      </pc:docMkLst>
      <pc:sldChg chg="modSp del mod">
        <pc:chgData name="FRENKEN Luc" userId="b2ecb372-8f8d-4b8c-894d-696653d3261e" providerId="ADAL" clId="{8F25C45B-C505-4747-B96A-54CDF65CEBB5}" dt="2025-11-03T09:48:04.221" v="2161" actId="47"/>
        <pc:sldMkLst>
          <pc:docMk/>
          <pc:sldMk cId="3701168544" sldId="256"/>
        </pc:sldMkLst>
        <pc:spChg chg="mod">
          <ac:chgData name="FRENKEN Luc" userId="b2ecb372-8f8d-4b8c-894d-696653d3261e" providerId="ADAL" clId="{8F25C45B-C505-4747-B96A-54CDF65CEBB5}" dt="2025-11-02T17:37:45.554" v="1620" actId="20577"/>
          <ac:spMkLst>
            <pc:docMk/>
            <pc:sldMk cId="3701168544" sldId="256"/>
            <ac:spMk id="11" creationId="{10DAA5FE-FBD1-4553-ADF1-80B7312EBDF4}"/>
          </ac:spMkLst>
        </pc:spChg>
        <pc:picChg chg="mod">
          <ac:chgData name="FRENKEN Luc" userId="b2ecb372-8f8d-4b8c-894d-696653d3261e" providerId="ADAL" clId="{8F25C45B-C505-4747-B96A-54CDF65CEBB5}" dt="2025-11-02T17:10:02.498" v="98" actId="1076"/>
          <ac:picMkLst>
            <pc:docMk/>
            <pc:sldMk cId="3701168544" sldId="256"/>
            <ac:picMk id="6" creationId="{793C3821-452C-18D0-C0D8-E7AF15AFDC6E}"/>
          </ac:picMkLst>
        </pc:picChg>
      </pc:sldChg>
      <pc:sldChg chg="modSp del mod">
        <pc:chgData name="FRENKEN Luc" userId="b2ecb372-8f8d-4b8c-894d-696653d3261e" providerId="ADAL" clId="{8F25C45B-C505-4747-B96A-54CDF65CEBB5}" dt="2025-11-03T12:33:31.021" v="2301" actId="47"/>
        <pc:sldMkLst>
          <pc:docMk/>
          <pc:sldMk cId="2135180682" sldId="532"/>
        </pc:sldMkLst>
        <pc:spChg chg="mod">
          <ac:chgData name="FRENKEN Luc" userId="b2ecb372-8f8d-4b8c-894d-696653d3261e" providerId="ADAL" clId="{8F25C45B-C505-4747-B96A-54CDF65CEBB5}" dt="2025-11-03T09:49:06.809" v="2165" actId="20577"/>
          <ac:spMkLst>
            <pc:docMk/>
            <pc:sldMk cId="2135180682" sldId="532"/>
            <ac:spMk id="5" creationId="{479EAEFE-C5F1-4402-BA6E-D0BF3C9CC4F7}"/>
          </ac:spMkLst>
        </pc:spChg>
        <pc:spChg chg="mod">
          <ac:chgData name="FRENKEN Luc" userId="b2ecb372-8f8d-4b8c-894d-696653d3261e" providerId="ADAL" clId="{8F25C45B-C505-4747-B96A-54CDF65CEBB5}" dt="2025-11-02T17:14:38.762" v="374" actId="6549"/>
          <ac:spMkLst>
            <pc:docMk/>
            <pc:sldMk cId="2135180682" sldId="532"/>
            <ac:spMk id="9" creationId="{0834A9F0-D1E7-4CD3-8E2D-B25870572812}"/>
          </ac:spMkLst>
        </pc:spChg>
      </pc:sldChg>
      <pc:sldChg chg="delSp modSp mod">
        <pc:chgData name="FRENKEN Luc" userId="b2ecb372-8f8d-4b8c-894d-696653d3261e" providerId="ADAL" clId="{8F25C45B-C505-4747-B96A-54CDF65CEBB5}" dt="2025-11-03T15:44:28.192" v="2425" actId="21"/>
        <pc:sldMkLst>
          <pc:docMk/>
          <pc:sldMk cId="3624202217" sldId="533"/>
        </pc:sldMkLst>
        <pc:spChg chg="del">
          <ac:chgData name="FRENKEN Luc" userId="b2ecb372-8f8d-4b8c-894d-696653d3261e" providerId="ADAL" clId="{8F25C45B-C505-4747-B96A-54CDF65CEBB5}" dt="2025-11-03T15:44:28.192" v="2425" actId="21"/>
          <ac:spMkLst>
            <pc:docMk/>
            <pc:sldMk cId="3624202217" sldId="533"/>
            <ac:spMk id="2" creationId="{41D0750C-E3CB-A8FD-A31B-977EEAA2D5A8}"/>
          </ac:spMkLst>
        </pc:spChg>
        <pc:spChg chg="mod">
          <ac:chgData name="FRENKEN Luc" userId="b2ecb372-8f8d-4b8c-894d-696653d3261e" providerId="ADAL" clId="{8F25C45B-C505-4747-B96A-54CDF65CEBB5}" dt="2025-11-03T15:38:02.755" v="2392" actId="790"/>
          <ac:spMkLst>
            <pc:docMk/>
            <pc:sldMk cId="3624202217" sldId="533"/>
            <ac:spMk id="3" creationId="{5685B032-6CEE-CD6F-3605-D3D468778E0E}"/>
          </ac:spMkLst>
        </pc:spChg>
      </pc:sldChg>
      <pc:sldChg chg="modSp mod">
        <pc:chgData name="FRENKEN Luc" userId="b2ecb372-8f8d-4b8c-894d-696653d3261e" providerId="ADAL" clId="{8F25C45B-C505-4747-B96A-54CDF65CEBB5}" dt="2025-11-03T15:38:19.675" v="2394" actId="790"/>
        <pc:sldMkLst>
          <pc:docMk/>
          <pc:sldMk cId="588782616" sldId="535"/>
        </pc:sldMkLst>
        <pc:spChg chg="mod">
          <ac:chgData name="FRENKEN Luc" userId="b2ecb372-8f8d-4b8c-894d-696653d3261e" providerId="ADAL" clId="{8F25C45B-C505-4747-B96A-54CDF65CEBB5}" dt="2025-11-03T15:38:11.827" v="2393" actId="790"/>
          <ac:spMkLst>
            <pc:docMk/>
            <pc:sldMk cId="588782616" sldId="535"/>
            <ac:spMk id="2" creationId="{658BF0D5-FA07-1D7C-EE35-DCD4789254C1}"/>
          </ac:spMkLst>
        </pc:spChg>
        <pc:spChg chg="mod">
          <ac:chgData name="FRENKEN Luc" userId="b2ecb372-8f8d-4b8c-894d-696653d3261e" providerId="ADAL" clId="{8F25C45B-C505-4747-B96A-54CDF65CEBB5}" dt="2025-11-03T15:38:19.675" v="2394" actId="790"/>
          <ac:spMkLst>
            <pc:docMk/>
            <pc:sldMk cId="588782616" sldId="535"/>
            <ac:spMk id="3" creationId="{0D865ECC-0E8A-5D9B-A2C2-139EADDF33AA}"/>
          </ac:spMkLst>
        </pc:spChg>
      </pc:sldChg>
      <pc:sldChg chg="delSp modSp mod">
        <pc:chgData name="FRENKEN Luc" userId="b2ecb372-8f8d-4b8c-894d-696653d3261e" providerId="ADAL" clId="{8F25C45B-C505-4747-B96A-54CDF65CEBB5}" dt="2025-11-03T15:44:34.662" v="2426" actId="21"/>
        <pc:sldMkLst>
          <pc:docMk/>
          <pc:sldMk cId="2929627169" sldId="536"/>
        </pc:sldMkLst>
        <pc:spChg chg="del">
          <ac:chgData name="FRENKEN Luc" userId="b2ecb372-8f8d-4b8c-894d-696653d3261e" providerId="ADAL" clId="{8F25C45B-C505-4747-B96A-54CDF65CEBB5}" dt="2025-11-03T15:44:34.662" v="2426" actId="21"/>
          <ac:spMkLst>
            <pc:docMk/>
            <pc:sldMk cId="2929627169" sldId="536"/>
            <ac:spMk id="2" creationId="{A0528C9E-FC48-F612-8100-D3D676022A85}"/>
          </ac:spMkLst>
        </pc:spChg>
        <pc:spChg chg="mod">
          <ac:chgData name="FRENKEN Luc" userId="b2ecb372-8f8d-4b8c-894d-696653d3261e" providerId="ADAL" clId="{8F25C45B-C505-4747-B96A-54CDF65CEBB5}" dt="2025-11-03T15:38:46.057" v="2396" actId="790"/>
          <ac:spMkLst>
            <pc:docMk/>
            <pc:sldMk cId="2929627169" sldId="536"/>
            <ac:spMk id="4" creationId="{1366361F-6890-F5BA-ABF8-D3A5C756E677}"/>
          </ac:spMkLst>
        </pc:spChg>
      </pc:sldChg>
      <pc:sldChg chg="delSp modSp mod">
        <pc:chgData name="FRENKEN Luc" userId="b2ecb372-8f8d-4b8c-894d-696653d3261e" providerId="ADAL" clId="{8F25C45B-C505-4747-B96A-54CDF65CEBB5}" dt="2025-11-03T15:44:43.796" v="2427" actId="21"/>
        <pc:sldMkLst>
          <pc:docMk/>
          <pc:sldMk cId="4068649055" sldId="538"/>
        </pc:sldMkLst>
        <pc:spChg chg="del">
          <ac:chgData name="FRENKEN Luc" userId="b2ecb372-8f8d-4b8c-894d-696653d3261e" providerId="ADAL" clId="{8F25C45B-C505-4747-B96A-54CDF65CEBB5}" dt="2025-11-03T15:44:43.796" v="2427" actId="21"/>
          <ac:spMkLst>
            <pc:docMk/>
            <pc:sldMk cId="4068649055" sldId="538"/>
            <ac:spMk id="2" creationId="{37F62B89-32F6-2016-8E2C-320BB8C8150A}"/>
          </ac:spMkLst>
        </pc:spChg>
        <pc:spChg chg="mod">
          <ac:chgData name="FRENKEN Luc" userId="b2ecb372-8f8d-4b8c-894d-696653d3261e" providerId="ADAL" clId="{8F25C45B-C505-4747-B96A-54CDF65CEBB5}" dt="2025-11-03T15:39:18.787" v="2403" actId="20577"/>
          <ac:spMkLst>
            <pc:docMk/>
            <pc:sldMk cId="4068649055" sldId="538"/>
            <ac:spMk id="4" creationId="{0A34E8F0-8AE9-DD70-76C7-98279FFDD98D}"/>
          </ac:spMkLst>
        </pc:spChg>
      </pc:sldChg>
      <pc:sldChg chg="delSp modSp mod">
        <pc:chgData name="FRENKEN Luc" userId="b2ecb372-8f8d-4b8c-894d-696653d3261e" providerId="ADAL" clId="{8F25C45B-C505-4747-B96A-54CDF65CEBB5}" dt="2025-11-03T15:44:48.977" v="2428" actId="21"/>
        <pc:sldMkLst>
          <pc:docMk/>
          <pc:sldMk cId="510024939" sldId="539"/>
        </pc:sldMkLst>
        <pc:spChg chg="del">
          <ac:chgData name="FRENKEN Luc" userId="b2ecb372-8f8d-4b8c-894d-696653d3261e" providerId="ADAL" clId="{8F25C45B-C505-4747-B96A-54CDF65CEBB5}" dt="2025-11-03T15:44:48.977" v="2428" actId="21"/>
          <ac:spMkLst>
            <pc:docMk/>
            <pc:sldMk cId="510024939" sldId="539"/>
            <ac:spMk id="2" creationId="{4B381E11-B95F-B731-D193-E0B6375CD9A5}"/>
          </ac:spMkLst>
        </pc:spChg>
        <pc:spChg chg="mod">
          <ac:chgData name="FRENKEN Luc" userId="b2ecb372-8f8d-4b8c-894d-696653d3261e" providerId="ADAL" clId="{8F25C45B-C505-4747-B96A-54CDF65CEBB5}" dt="2025-11-03T15:39:43.762" v="2412" actId="790"/>
          <ac:spMkLst>
            <pc:docMk/>
            <pc:sldMk cId="510024939" sldId="539"/>
            <ac:spMk id="4" creationId="{D16674E1-DD4B-199E-44FE-918386D3C29D}"/>
          </ac:spMkLst>
        </pc:spChg>
      </pc:sldChg>
      <pc:sldChg chg="delSp modSp mod">
        <pc:chgData name="FRENKEN Luc" userId="b2ecb372-8f8d-4b8c-894d-696653d3261e" providerId="ADAL" clId="{8F25C45B-C505-4747-B96A-54CDF65CEBB5}" dt="2025-11-03T15:44:53.639" v="2429" actId="21"/>
        <pc:sldMkLst>
          <pc:docMk/>
          <pc:sldMk cId="2528955281" sldId="540"/>
        </pc:sldMkLst>
        <pc:spChg chg="del">
          <ac:chgData name="FRENKEN Luc" userId="b2ecb372-8f8d-4b8c-894d-696653d3261e" providerId="ADAL" clId="{8F25C45B-C505-4747-B96A-54CDF65CEBB5}" dt="2025-11-03T15:44:53.639" v="2429" actId="21"/>
          <ac:spMkLst>
            <pc:docMk/>
            <pc:sldMk cId="2528955281" sldId="540"/>
            <ac:spMk id="2" creationId="{7FEDAE04-5D1E-FBA9-973E-5D3F6922364B}"/>
          </ac:spMkLst>
        </pc:spChg>
        <pc:spChg chg="mod">
          <ac:chgData name="FRENKEN Luc" userId="b2ecb372-8f8d-4b8c-894d-696653d3261e" providerId="ADAL" clId="{8F25C45B-C505-4747-B96A-54CDF65CEBB5}" dt="2025-11-03T15:40:02.179" v="2420" actId="790"/>
          <ac:spMkLst>
            <pc:docMk/>
            <pc:sldMk cId="2528955281" sldId="540"/>
            <ac:spMk id="4" creationId="{B00831F7-0FAE-EF88-A9EC-78AB321F53A1}"/>
          </ac:spMkLst>
        </pc:spChg>
      </pc:sldChg>
      <pc:sldChg chg="delSp modSp mod">
        <pc:chgData name="FRENKEN Luc" userId="b2ecb372-8f8d-4b8c-894d-696653d3261e" providerId="ADAL" clId="{8F25C45B-C505-4747-B96A-54CDF65CEBB5}" dt="2025-11-03T15:45:02.508" v="2431" actId="21"/>
        <pc:sldMkLst>
          <pc:docMk/>
          <pc:sldMk cId="1985561072" sldId="541"/>
        </pc:sldMkLst>
        <pc:spChg chg="del">
          <ac:chgData name="FRENKEN Luc" userId="b2ecb372-8f8d-4b8c-894d-696653d3261e" providerId="ADAL" clId="{8F25C45B-C505-4747-B96A-54CDF65CEBB5}" dt="2025-11-03T15:45:02.508" v="2431" actId="21"/>
          <ac:spMkLst>
            <pc:docMk/>
            <pc:sldMk cId="1985561072" sldId="541"/>
            <ac:spMk id="2" creationId="{4B62FE87-2BAA-387F-9E00-4D12843B96E9}"/>
          </ac:spMkLst>
        </pc:spChg>
        <pc:spChg chg="mod">
          <ac:chgData name="FRENKEN Luc" userId="b2ecb372-8f8d-4b8c-894d-696653d3261e" providerId="ADAL" clId="{8F25C45B-C505-4747-B96A-54CDF65CEBB5}" dt="2025-11-03T15:40:24.105" v="2422" actId="790"/>
          <ac:spMkLst>
            <pc:docMk/>
            <pc:sldMk cId="1985561072" sldId="541"/>
            <ac:spMk id="4" creationId="{516A450D-1401-54CE-3E7B-58F678506649}"/>
          </ac:spMkLst>
        </pc:spChg>
      </pc:sldChg>
      <pc:sldChg chg="delSp modSp mod">
        <pc:chgData name="FRENKEN Luc" userId="b2ecb372-8f8d-4b8c-894d-696653d3261e" providerId="ADAL" clId="{8F25C45B-C505-4747-B96A-54CDF65CEBB5}" dt="2025-11-03T15:44:58.150" v="2430" actId="21"/>
        <pc:sldMkLst>
          <pc:docMk/>
          <pc:sldMk cId="60581136" sldId="542"/>
        </pc:sldMkLst>
        <pc:spChg chg="del">
          <ac:chgData name="FRENKEN Luc" userId="b2ecb372-8f8d-4b8c-894d-696653d3261e" providerId="ADAL" clId="{8F25C45B-C505-4747-B96A-54CDF65CEBB5}" dt="2025-11-03T15:44:58.150" v="2430" actId="21"/>
          <ac:spMkLst>
            <pc:docMk/>
            <pc:sldMk cId="60581136" sldId="542"/>
            <ac:spMk id="2" creationId="{E178983E-40BE-E76E-D377-F7F65961C1EC}"/>
          </ac:spMkLst>
        </pc:spChg>
        <pc:spChg chg="mod">
          <ac:chgData name="FRENKEN Luc" userId="b2ecb372-8f8d-4b8c-894d-696653d3261e" providerId="ADAL" clId="{8F25C45B-C505-4747-B96A-54CDF65CEBB5}" dt="2025-11-03T15:40:14.922" v="2421" actId="790"/>
          <ac:spMkLst>
            <pc:docMk/>
            <pc:sldMk cId="60581136" sldId="542"/>
            <ac:spMk id="4" creationId="{2ECDF136-B9C5-9344-E730-177A9AA8E1FB}"/>
          </ac:spMkLst>
        </pc:spChg>
      </pc:sldChg>
      <pc:sldChg chg="addSp delSp modSp mod">
        <pc:chgData name="FRENKEN Luc" userId="b2ecb372-8f8d-4b8c-894d-696653d3261e" providerId="ADAL" clId="{8F25C45B-C505-4747-B96A-54CDF65CEBB5}" dt="2025-11-03T15:40:46.212" v="2424" actId="790"/>
        <pc:sldMkLst>
          <pc:docMk/>
          <pc:sldMk cId="292338887" sldId="543"/>
        </pc:sldMkLst>
        <pc:spChg chg="mod">
          <ac:chgData name="FRENKEN Luc" userId="b2ecb372-8f8d-4b8c-894d-696653d3261e" providerId="ADAL" clId="{8F25C45B-C505-4747-B96A-54CDF65CEBB5}" dt="2025-11-03T15:40:39.064" v="2423" actId="790"/>
          <ac:spMkLst>
            <pc:docMk/>
            <pc:sldMk cId="292338887" sldId="543"/>
            <ac:spMk id="2" creationId="{A59757D8-6836-9233-5364-9D2F8DB9C95A}"/>
          </ac:spMkLst>
        </pc:spChg>
        <pc:spChg chg="mod">
          <ac:chgData name="FRENKEN Luc" userId="b2ecb372-8f8d-4b8c-894d-696653d3261e" providerId="ADAL" clId="{8F25C45B-C505-4747-B96A-54CDF65CEBB5}" dt="2025-11-03T15:40:46.212" v="2424" actId="790"/>
          <ac:spMkLst>
            <pc:docMk/>
            <pc:sldMk cId="292338887" sldId="543"/>
            <ac:spMk id="3" creationId="{226FF553-B30A-2AE0-1F16-829DD71FC30C}"/>
          </ac:spMkLst>
        </pc:spChg>
        <pc:picChg chg="del">
          <ac:chgData name="FRENKEN Luc" userId="b2ecb372-8f8d-4b8c-894d-696653d3261e" providerId="ADAL" clId="{8F25C45B-C505-4747-B96A-54CDF65CEBB5}" dt="2025-11-02T17:46:50.606" v="2102" actId="478"/>
          <ac:picMkLst>
            <pc:docMk/>
            <pc:sldMk cId="292338887" sldId="543"/>
            <ac:picMk id="5" creationId="{32C302B2-74CE-B94D-236B-527DA8ACB378}"/>
          </ac:picMkLst>
        </pc:picChg>
        <pc:picChg chg="add mod">
          <ac:chgData name="FRENKEN Luc" userId="b2ecb372-8f8d-4b8c-894d-696653d3261e" providerId="ADAL" clId="{8F25C45B-C505-4747-B96A-54CDF65CEBB5}" dt="2025-11-02T17:47:12.457" v="2105" actId="1076"/>
          <ac:picMkLst>
            <pc:docMk/>
            <pc:sldMk cId="292338887" sldId="543"/>
            <ac:picMk id="6" creationId="{8FCFDB97-3FC0-9D51-087D-0B7F0E0BE2A0}"/>
          </ac:picMkLst>
        </pc:picChg>
      </pc:sldChg>
      <pc:sldChg chg="addSp delSp modSp add mod">
        <pc:chgData name="FRENKEN Luc" userId="b2ecb372-8f8d-4b8c-894d-696653d3261e" providerId="ADAL" clId="{8F25C45B-C505-4747-B96A-54CDF65CEBB5}" dt="2025-11-03T15:37:50.508" v="2391" actId="790"/>
        <pc:sldMkLst>
          <pc:docMk/>
          <pc:sldMk cId="2167536004" sldId="545"/>
        </pc:sldMkLst>
        <pc:spChg chg="mod">
          <ac:chgData name="FRENKEN Luc" userId="b2ecb372-8f8d-4b8c-894d-696653d3261e" providerId="ADAL" clId="{8F25C45B-C505-4747-B96A-54CDF65CEBB5}" dt="2025-11-03T15:37:50.508" v="2391" actId="790"/>
          <ac:spMkLst>
            <pc:docMk/>
            <pc:sldMk cId="2167536004" sldId="545"/>
            <ac:spMk id="11" creationId="{87649F73-3409-7846-A912-29AFBCFC1488}"/>
          </ac:spMkLst>
        </pc:spChg>
        <pc:spChg chg="mod">
          <ac:chgData name="FRENKEN Luc" userId="b2ecb372-8f8d-4b8c-894d-696653d3261e" providerId="ADAL" clId="{8F25C45B-C505-4747-B96A-54CDF65CEBB5}" dt="2025-11-03T12:44:54.226" v="2382" actId="14100"/>
          <ac:spMkLst>
            <pc:docMk/>
            <pc:sldMk cId="2167536004" sldId="545"/>
            <ac:spMk id="12" creationId="{5FA7E587-2BC7-1B89-9B6F-8F5B8977AC26}"/>
          </ac:spMkLst>
        </pc:spChg>
        <pc:picChg chg="del">
          <ac:chgData name="FRENKEN Luc" userId="b2ecb372-8f8d-4b8c-894d-696653d3261e" providerId="ADAL" clId="{8F25C45B-C505-4747-B96A-54CDF65CEBB5}" dt="2025-11-03T09:39:13.891" v="2114" actId="478"/>
          <ac:picMkLst>
            <pc:docMk/>
            <pc:sldMk cId="2167536004" sldId="545"/>
            <ac:picMk id="2" creationId="{5ADF5FB3-9EB4-1692-A08D-3091FC20CA7E}"/>
          </ac:picMkLst>
        </pc:picChg>
        <pc:picChg chg="add mod">
          <ac:chgData name="FRENKEN Luc" userId="b2ecb372-8f8d-4b8c-894d-696653d3261e" providerId="ADAL" clId="{8F25C45B-C505-4747-B96A-54CDF65CEBB5}" dt="2025-11-03T09:39:25.670" v="2116"/>
          <ac:picMkLst>
            <pc:docMk/>
            <pc:sldMk cId="2167536004" sldId="545"/>
            <ac:picMk id="3" creationId="{E546A0A2-F826-93BE-C3CC-FE3C4440B067}"/>
          </ac:picMkLst>
        </pc:picChg>
        <pc:picChg chg="del">
          <ac:chgData name="FRENKEN Luc" userId="b2ecb372-8f8d-4b8c-894d-696653d3261e" providerId="ADAL" clId="{8F25C45B-C505-4747-B96A-54CDF65CEBB5}" dt="2025-11-03T09:39:15.478" v="2115" actId="478"/>
          <ac:picMkLst>
            <pc:docMk/>
            <pc:sldMk cId="2167536004" sldId="545"/>
            <ac:picMk id="6" creationId="{2956A0A4-FC09-CFBF-BA6E-EBEB2ABE002D}"/>
          </ac:picMkLst>
        </pc:picChg>
      </pc:sldChg>
      <pc:sldChg chg="delSp add del setBg delDesignElem">
        <pc:chgData name="FRENKEN Luc" userId="b2ecb372-8f8d-4b8c-894d-696653d3261e" providerId="ADAL" clId="{8F25C45B-C505-4747-B96A-54CDF65CEBB5}" dt="2025-11-03T12:45:45.975" v="2384" actId="47"/>
        <pc:sldMkLst>
          <pc:docMk/>
          <pc:sldMk cId="1323465440" sldId="546"/>
        </pc:sldMkLst>
        <pc:spChg chg="del">
          <ac:chgData name="FRENKEN Luc" userId="b2ecb372-8f8d-4b8c-894d-696653d3261e" providerId="ADAL" clId="{8F25C45B-C505-4747-B96A-54CDF65CEBB5}" dt="2025-11-03T12:28:50.565" v="2290"/>
          <ac:spMkLst>
            <pc:docMk/>
            <pc:sldMk cId="1323465440" sldId="546"/>
            <ac:spMk id="16" creationId="{D009D6D5-DAC2-4A8B-A17A-E206B9012D09}"/>
          </ac:spMkLst>
        </pc:spChg>
      </pc:sldChg>
      <pc:sldChg chg="addSp delSp modSp new mod modTransition">
        <pc:chgData name="FRENKEN Luc" userId="b2ecb372-8f8d-4b8c-894d-696653d3261e" providerId="ADAL" clId="{8F25C45B-C505-4747-B96A-54CDF65CEBB5}" dt="2025-11-03T15:37:39.479" v="2390" actId="790"/>
        <pc:sldMkLst>
          <pc:docMk/>
          <pc:sldMk cId="3570332592" sldId="547"/>
        </pc:sldMkLst>
        <pc:spChg chg="del">
          <ac:chgData name="FRENKEN Luc" userId="b2ecb372-8f8d-4b8c-894d-696653d3261e" providerId="ADAL" clId="{8F25C45B-C505-4747-B96A-54CDF65CEBB5}" dt="2025-11-03T12:31:47.902" v="2293" actId="21"/>
          <ac:spMkLst>
            <pc:docMk/>
            <pc:sldMk cId="3570332592" sldId="547"/>
            <ac:spMk id="2" creationId="{132F1575-538E-89F5-AEEF-8DAEEE34329B}"/>
          </ac:spMkLst>
        </pc:spChg>
        <pc:spChg chg="del">
          <ac:chgData name="FRENKEN Luc" userId="b2ecb372-8f8d-4b8c-894d-696653d3261e" providerId="ADAL" clId="{8F25C45B-C505-4747-B96A-54CDF65CEBB5}" dt="2025-11-03T12:31:56.445" v="2295" actId="21"/>
          <ac:spMkLst>
            <pc:docMk/>
            <pc:sldMk cId="3570332592" sldId="547"/>
            <ac:spMk id="3" creationId="{46D9FF23-CA52-E1E9-F6C1-4FB137B9D7B1}"/>
          </ac:spMkLst>
        </pc:spChg>
        <pc:spChg chg="del">
          <ac:chgData name="FRENKEN Luc" userId="b2ecb372-8f8d-4b8c-894d-696653d3261e" providerId="ADAL" clId="{8F25C45B-C505-4747-B96A-54CDF65CEBB5}" dt="2025-11-03T12:31:52.801" v="2294" actId="21"/>
          <ac:spMkLst>
            <pc:docMk/>
            <pc:sldMk cId="3570332592" sldId="547"/>
            <ac:spMk id="4" creationId="{14A8BE66-72AF-1874-EE3A-1DFFA8E35906}"/>
          </ac:spMkLst>
        </pc:spChg>
        <pc:spChg chg="add mod">
          <ac:chgData name="FRENKEN Luc" userId="b2ecb372-8f8d-4b8c-894d-696653d3261e" providerId="ADAL" clId="{8F25C45B-C505-4747-B96A-54CDF65CEBB5}" dt="2025-11-03T15:37:32.683" v="2389" actId="790"/>
          <ac:spMkLst>
            <pc:docMk/>
            <pc:sldMk cId="3570332592" sldId="547"/>
            <ac:spMk id="6" creationId="{4E036687-B19D-38D5-A350-0154FA52073A}"/>
          </ac:spMkLst>
        </pc:spChg>
        <pc:spChg chg="add mod">
          <ac:chgData name="FRENKEN Luc" userId="b2ecb372-8f8d-4b8c-894d-696653d3261e" providerId="ADAL" clId="{8F25C45B-C505-4747-B96A-54CDF65CEBB5}" dt="2025-11-03T15:37:39.479" v="2390" actId="790"/>
          <ac:spMkLst>
            <pc:docMk/>
            <pc:sldMk cId="3570332592" sldId="547"/>
            <ac:spMk id="7" creationId="{21E46C54-ABB2-024D-E64F-92BE066C8D15}"/>
          </ac:spMkLst>
        </pc:spChg>
        <pc:picChg chg="add mod">
          <ac:chgData name="FRENKEN Luc" userId="b2ecb372-8f8d-4b8c-894d-696653d3261e" providerId="ADAL" clId="{8F25C45B-C505-4747-B96A-54CDF65CEBB5}" dt="2025-11-03T12:31:21.418" v="2292"/>
          <ac:picMkLst>
            <pc:docMk/>
            <pc:sldMk cId="3570332592" sldId="547"/>
            <ac:picMk id="5" creationId="{48D44A39-FA2A-E59B-683C-FAEC749BD7D4}"/>
          </ac:picMkLst>
        </pc:picChg>
      </pc:sldChg>
      <pc:sldChg chg="delSp modSp add mod setBg delDesignElem">
        <pc:chgData name="FRENKEN Luc" userId="b2ecb372-8f8d-4b8c-894d-696653d3261e" providerId="ADAL" clId="{8F25C45B-C505-4747-B96A-54CDF65CEBB5}" dt="2025-11-03T15:37:20.594" v="2388" actId="790"/>
        <pc:sldMkLst>
          <pc:docMk/>
          <pc:sldMk cId="1750419445" sldId="548"/>
        </pc:sldMkLst>
        <pc:spChg chg="mod">
          <ac:chgData name="FRENKEN Luc" userId="b2ecb372-8f8d-4b8c-894d-696653d3261e" providerId="ADAL" clId="{8F25C45B-C505-4747-B96A-54CDF65CEBB5}" dt="2025-11-03T15:37:20.594" v="2388" actId="790"/>
          <ac:spMkLst>
            <pc:docMk/>
            <pc:sldMk cId="1750419445" sldId="548"/>
            <ac:spMk id="4" creationId="{74EE7185-C80D-25B0-0397-E802CE00A125}"/>
          </ac:spMkLst>
        </pc:spChg>
        <pc:spChg chg="del">
          <ac:chgData name="FRENKEN Luc" userId="b2ecb372-8f8d-4b8c-894d-696653d3261e" providerId="ADAL" clId="{8F25C45B-C505-4747-B96A-54CDF65CEBB5}" dt="2025-11-03T12:44:05.525" v="2307"/>
          <ac:spMkLst>
            <pc:docMk/>
            <pc:sldMk cId="1750419445" sldId="548"/>
            <ac:spMk id="21" creationId="{79BB35BC-D5C2-4C8B-A22A-A71E6191913B}"/>
          </ac:spMkLst>
        </pc:spChg>
        <pc:picChg chg="mod">
          <ac:chgData name="FRENKEN Luc" userId="b2ecb372-8f8d-4b8c-894d-696653d3261e" providerId="ADAL" clId="{8F25C45B-C505-4747-B96A-54CDF65CEBB5}" dt="2025-11-03T12:45:17.160" v="2383" actId="1076"/>
          <ac:picMkLst>
            <pc:docMk/>
            <pc:sldMk cId="1750419445" sldId="548"/>
            <ac:picMk id="8" creationId="{FBCB1DB9-FFE9-52BE-838C-B454ACD7D7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FA6CEA-AD43-42A0-90E6-11E1B0EAD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023C28-82E3-400B-99B7-F33692A0D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8A41C0-EE2C-429B-82BB-7B03853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593F9D-80A8-4D27-9516-D46F555E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22840-8E94-4483-89EE-081186C1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E961E-120C-4032-AD6A-F40DCE30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F1059C-B243-4526-8C39-C6F3C5075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FE0BBB-6B8A-4E1E-B22E-CC591D6E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77FEF3-72F8-4450-82FA-14D0B4A3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40102B-B60D-4206-B66A-DF905FCB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317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2FE6266-7D8A-4B18-AD22-639AA85E8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05E278-AE54-4FF4-AB48-97E708295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51274B-100D-4E3A-9051-0C22C7397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9F6F10-35E8-4338-AA66-4D85F539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56F8B1-7A38-4656-B1E6-3BEDFAAE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740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5203-5131-4030-9CE6-845B3F7F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C9B634-52CD-415D-877C-0B8F1E3C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601474-D788-47A2-815C-4103006A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581493-83BE-4E31-A3A9-69CE77D2D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B5AA6C-D933-40DD-9A01-046FC3AF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41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5F748B-2DFC-4AA0-B97E-3548900C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656562-849C-450E-9424-B733BA2DC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D75822-480F-4798-8D10-AE98FCE7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0E78A5-19F8-4DBA-99EC-95FDE581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EAB81A-FEA7-4FD3-B9F8-45C4C2F3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490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1F3B8-2B6A-41A3-92E1-B9BDE340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BA700-1373-40D5-B564-BE6B9D326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6D1026-CD2B-45B1-B6F6-287074164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72C3BD-7073-44D3-9BD4-1D24ACCD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44F31B-0F2B-476B-8B4B-AD36360E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F5AA88-1FE1-4D75-9C90-6C8B4479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610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C079C-2741-4EBC-B97F-3E29D64E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79C31F-D559-4957-A0AF-CF5D01037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395529-2737-4BE5-BA77-287371EF2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402C67-EA7E-498A-A418-ABF82E528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FF6FA8-DA6B-42B8-8376-9DE14AEC1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FEB723-A247-4B62-BE51-A8EDAC4E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6AC444-75F5-49C2-9B5C-42853E87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2E106E2-E44D-4211-A795-16C1F3DD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978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543DA-008A-4CCB-A208-ABADB95D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6838E3-D47E-40C7-AE8D-73352FDC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055796-7AF6-45D5-AB0F-CC82D73F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76E787-2441-4F2C-B543-7ECA13C4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293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09F3C7-2ABF-40E2-A45E-263CBBFA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D483BE-809C-4005-8413-F6F88807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EED695-B440-4655-99A0-3B6C4980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12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294D7-B1AD-4D29-B99C-C58A9A11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A5A60E-2854-4F27-AA13-A51CEF48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44B388-7886-4E49-A23D-B316561E1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7EC83D-28A9-4E4A-91BD-17E5F2B1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BF597A-5113-4EA0-BA0F-D1B592938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BA7145-2C66-4899-9306-728A501D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228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B7FF1-93E5-40C6-B7C8-023761F6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01C8A0-9178-4EDA-9AFE-FABAB3B9F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7339C9-7F7A-47B7-B033-CCEB3282D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641F4C-447E-4CD1-8918-006CA7F2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A09E08-E94B-4106-BE5C-D5CB2D45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EDE96D-362A-4165-A7E1-19591D2D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025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013B61B-538B-4D28-84A6-0435041A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413A3A-14A5-436B-ADBE-8A0FF250D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95795-A47D-40EA-811E-0B8043AC0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30B0B-5408-4F87-979D-7DC548E66CFD}" type="datetimeFigureOut">
              <a:rPr lang="fr-BE" smtClean="0"/>
              <a:t>03-11-25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60BC4F-1C15-4497-B8F6-849754D6B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BE8DE-9724-49E4-8163-E781D6F9E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D08A3-8D90-4085-84B5-8607E45276D4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048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heritage.be/" TargetMode="External"/><Relationship Id="rId2" Type="http://schemas.openxmlformats.org/officeDocument/2006/relationships/hyperlink" Target="mailto:cdoc.klm-mra@whi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giumbattlefield.b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1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93761-33C9-E6D3-551E-9F8D05FB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3F2AB2-D24D-A38C-6AF1-69B5D6DB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" y="409209"/>
            <a:ext cx="2841734" cy="345231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7649F73-3409-7846-A912-29AFBCFC1488}"/>
              </a:ext>
            </a:extLst>
          </p:cNvPr>
          <p:cNvSpPr txBox="1"/>
          <p:nvPr/>
        </p:nvSpPr>
        <p:spPr>
          <a:xfrm>
            <a:off x="241812" y="4079937"/>
            <a:ext cx="10720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b="1" noProof="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Sources cartographiques barrière Wellington au Centre de documentation WHI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FA7E587-2BC7-1B89-9B6F-8F5B8977AC26}"/>
              </a:ext>
            </a:extLst>
          </p:cNvPr>
          <p:cNvSpPr/>
          <p:nvPr/>
        </p:nvSpPr>
        <p:spPr>
          <a:xfrm>
            <a:off x="241812" y="5621789"/>
            <a:ext cx="1469001" cy="4643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Luc Frenken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46A0A2-F826-93BE-C3CC-FE3C4440B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87" y="143046"/>
            <a:ext cx="6341048" cy="35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3600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83792-8BC6-DA4C-9DD3-AC4DC8B0D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CDF136-B9C5-9344-E730-177A9AA8E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543491" cy="3811588"/>
          </a:xfrm>
        </p:spPr>
        <p:txBody>
          <a:bodyPr>
            <a:normAutofit/>
          </a:bodyPr>
          <a:lstStyle/>
          <a:p>
            <a:r>
              <a:rPr lang="nl-BE" sz="2800" b="1" dirty="0">
                <a:latin typeface="Aptos" panose="020B0004020202020204" pitchFamily="34" charset="0"/>
              </a:rPr>
              <a:t>TOURNAI</a:t>
            </a:r>
          </a:p>
          <a:p>
            <a:endParaRPr lang="nl-BE" b="1" dirty="0">
              <a:latin typeface="Aptos" panose="020B0004020202020204" pitchFamily="34" charset="0"/>
            </a:endParaRPr>
          </a:p>
          <a:p>
            <a:r>
              <a:rPr lang="nl-BE" b="1" i="1" dirty="0">
                <a:latin typeface="Aptos" panose="020B0004020202020204" pitchFamily="34" charset="0"/>
              </a:rPr>
              <a:t>Citadel te Doornik</a:t>
            </a:r>
          </a:p>
          <a:p>
            <a:r>
              <a:rPr lang="nl-BE" dirty="0">
                <a:latin typeface="Aptos" panose="020B0004020202020204" pitchFamily="34" charset="0"/>
              </a:rPr>
              <a:t>1829</a:t>
            </a:r>
          </a:p>
          <a:p>
            <a:r>
              <a:rPr lang="nl-BE" dirty="0">
                <a:latin typeface="Aptos" panose="020B0004020202020204" pitchFamily="34" charset="0"/>
              </a:rPr>
              <a:t>1</a:t>
            </a:r>
            <a:r>
              <a:rPr lang="nl-BE" baseline="30000" dirty="0">
                <a:latin typeface="Aptos" panose="020B0004020202020204" pitchFamily="34" charset="0"/>
              </a:rPr>
              <a:t>e</a:t>
            </a:r>
            <a:r>
              <a:rPr lang="nl-BE" dirty="0">
                <a:latin typeface="Aptos" panose="020B0004020202020204" pitchFamily="34" charset="0"/>
              </a:rPr>
              <a:t> Kapitein-Eerstaanwezend Ingenieur Van […]velt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nl-BE" dirty="0">
                <a:latin typeface="Aptos" panose="020B0004020202020204" pitchFamily="34" charset="0"/>
              </a:rPr>
              <a:t>52 x 85 cm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fr-BE" sz="1200" noProof="0" dirty="0">
                <a:latin typeface="Aptos" panose="020B0004020202020204" pitchFamily="34" charset="0"/>
              </a:rPr>
              <a:t>(CDOC-WHI, Cartothèque, Tournai B3987)</a:t>
            </a:r>
          </a:p>
        </p:txBody>
      </p:sp>
      <p:pic>
        <p:nvPicPr>
          <p:cNvPr id="9" name="Image 4">
            <a:extLst>
              <a:ext uri="{FF2B5EF4-FFF2-40B4-BE49-F238E27FC236}">
                <a16:creationId xmlns:a16="http://schemas.microsoft.com/office/drawing/2014/main" id="{8FE8CA8D-5C39-77A6-8E5F-5D577431B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5" name="Afbeelding 4" descr="Afbeelding met tekst, Rechthoek, tekening&#10;&#10;Door AI gegenereerde inhoud is mogelijk onjuist.">
            <a:extLst>
              <a:ext uri="{FF2B5EF4-FFF2-40B4-BE49-F238E27FC236}">
                <a16:creationId xmlns:a16="http://schemas.microsoft.com/office/drawing/2014/main" id="{08C40FDD-16A0-8237-E39F-77356764B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844068"/>
            <a:ext cx="8808720" cy="55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60937-9982-D849-7C79-5DCFC4D5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6A450D-1401-54CE-3E7B-58F678506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960052" cy="3811588"/>
          </a:xfrm>
        </p:spPr>
        <p:txBody>
          <a:bodyPr>
            <a:normAutofit/>
          </a:bodyPr>
          <a:lstStyle/>
          <a:p>
            <a:r>
              <a:rPr lang="nl-BE" sz="2800" b="1" dirty="0">
                <a:latin typeface="Aptos" panose="020B0004020202020204" pitchFamily="34" charset="0"/>
              </a:rPr>
              <a:t>OSTENDE</a:t>
            </a:r>
          </a:p>
          <a:p>
            <a:endParaRPr lang="nl-BE" b="1" dirty="0">
              <a:latin typeface="Aptos" panose="020B0004020202020204" pitchFamily="34" charset="0"/>
            </a:endParaRPr>
          </a:p>
          <a:p>
            <a:r>
              <a:rPr lang="nl-BE" b="1" i="1" dirty="0">
                <a:latin typeface="Aptos" panose="020B0004020202020204" pitchFamily="34" charset="0"/>
              </a:rPr>
              <a:t>Plan der vesting Oostende</a:t>
            </a:r>
          </a:p>
          <a:p>
            <a:r>
              <a:rPr lang="nl-BE" dirty="0">
                <a:latin typeface="Aptos" panose="020B0004020202020204" pitchFamily="34" charset="0"/>
              </a:rPr>
              <a:t>1823</a:t>
            </a:r>
          </a:p>
          <a:p>
            <a:r>
              <a:rPr lang="nl-BE" dirty="0">
                <a:latin typeface="Aptos" panose="020B0004020202020204" pitchFamily="34" charset="0"/>
              </a:rPr>
              <a:t>Anoniem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nl-BE" dirty="0">
                <a:latin typeface="Aptos" panose="020B0004020202020204" pitchFamily="34" charset="0"/>
              </a:rPr>
              <a:t>42 x 42,5 cm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fr-BE" sz="1200" noProof="0" dirty="0">
                <a:latin typeface="Aptos" panose="020B0004020202020204" pitchFamily="34" charset="0"/>
              </a:rPr>
              <a:t>(CDOC-WHI, Cartothèque, Ostende A11)</a:t>
            </a:r>
          </a:p>
        </p:txBody>
      </p:sp>
      <p:pic>
        <p:nvPicPr>
          <p:cNvPr id="9" name="Image 4">
            <a:extLst>
              <a:ext uri="{FF2B5EF4-FFF2-40B4-BE49-F238E27FC236}">
                <a16:creationId xmlns:a16="http://schemas.microsoft.com/office/drawing/2014/main" id="{B2CBB5CF-157B-65CC-4327-1DBD9A9C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6" name="Afbeelding 5" descr="Afbeelding met tekst, kaart&#10;&#10;Door AI gegenereerde inhoud is mogelijk onjuist.">
            <a:extLst>
              <a:ext uri="{FF2B5EF4-FFF2-40B4-BE49-F238E27FC236}">
                <a16:creationId xmlns:a16="http://schemas.microsoft.com/office/drawing/2014/main" id="{5B78EA76-E426-445F-A79A-A097073B1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36" y="0"/>
            <a:ext cx="6961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6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kaart&#10;&#10;Door AI gegenereerde inhoud is mogelijk onjuist.">
            <a:extLst>
              <a:ext uri="{FF2B5EF4-FFF2-40B4-BE49-F238E27FC236}">
                <a16:creationId xmlns:a16="http://schemas.microsoft.com/office/drawing/2014/main" id="{B3D704A6-FAB8-8FEC-2209-E0BA986FB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8367" r="22490" b="36303"/>
          <a:stretch>
            <a:fillRect/>
          </a:stretch>
        </p:blipFill>
        <p:spPr bwMode="auto">
          <a:xfrm>
            <a:off x="730494" y="304800"/>
            <a:ext cx="5996457" cy="4907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8EB5895-532F-3F31-0ED0-C9A873C8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152" y="2851281"/>
            <a:ext cx="3952087" cy="375847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0001364-CD05-2E37-93EA-1F0C0D2BFEA5}"/>
              </a:ext>
            </a:extLst>
          </p:cNvPr>
          <p:cNvSpPr/>
          <p:nvPr/>
        </p:nvSpPr>
        <p:spPr>
          <a:xfrm>
            <a:off x="845574" y="1759974"/>
            <a:ext cx="658761" cy="66859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757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22D3C-D9ED-F501-9757-D812E34C4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757D8-6836-9233-5364-9D2F8DB9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74" y="1162843"/>
            <a:ext cx="10515600" cy="1325563"/>
          </a:xfrm>
        </p:spPr>
        <p:txBody>
          <a:bodyPr/>
          <a:lstStyle/>
          <a:p>
            <a:r>
              <a:rPr lang="fr-BE" b="1" noProof="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Infos pratiques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6FF553-B30A-2AE0-1F16-829DD71FC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728"/>
            <a:ext cx="8138652" cy="4351338"/>
          </a:xfrm>
        </p:spPr>
        <p:txBody>
          <a:bodyPr>
            <a:normAutofit/>
          </a:bodyPr>
          <a:lstStyle/>
          <a:p>
            <a:r>
              <a:rPr lang="fr-BE" noProof="0" dirty="0">
                <a:latin typeface="Aptos" panose="020B0004020202020204" pitchFamily="34" charset="0"/>
              </a:rPr>
              <a:t>Mardi – mercredi – jeudi</a:t>
            </a:r>
          </a:p>
          <a:p>
            <a:pPr lvl="0"/>
            <a:r>
              <a:rPr lang="fr-BE" noProof="0" dirty="0">
                <a:latin typeface="Aptos" panose="020B0004020202020204" pitchFamily="34" charset="0"/>
              </a:rPr>
              <a:t>Uniquement sur rendez-vous</a:t>
            </a:r>
          </a:p>
          <a:p>
            <a:pPr marL="457200" lvl="1" indent="0">
              <a:buNone/>
            </a:pPr>
            <a:r>
              <a:rPr lang="fr-BE" noProof="0" dirty="0">
                <a:sym typeface="Wingdings" panose="05000000000000000000" pitchFamily="2" charset="2"/>
              </a:rPr>
              <a:t> </a:t>
            </a:r>
            <a:r>
              <a:rPr lang="fr-BE" noProof="0" dirty="0">
                <a:latin typeface="Aptos" panose="020B0004020202020204" pitchFamily="34" charset="0"/>
                <a:hlinkClick r:id="rId2"/>
              </a:rPr>
              <a:t>cdoc.klm-mra@whi.be</a:t>
            </a:r>
            <a:endParaRPr lang="fr-BE" noProof="0" dirty="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r>
              <a:rPr lang="fr-BE" noProof="0" dirty="0">
                <a:latin typeface="Aptos" panose="020B0004020202020204" pitchFamily="34" charset="0"/>
              </a:rPr>
              <a:t>(décrivez votre question </a:t>
            </a:r>
            <a:r>
              <a:rPr lang="fr-BE" b="1" u="sng" noProof="0" dirty="0">
                <a:latin typeface="Aptos" panose="020B0004020202020204" pitchFamily="34" charset="0"/>
              </a:rPr>
              <a:t>aussi concrète que possible </a:t>
            </a:r>
            <a:r>
              <a:rPr lang="fr-BE" noProof="0" dirty="0">
                <a:latin typeface="Aptos" panose="020B0004020202020204" pitchFamily="34" charset="0"/>
              </a:rPr>
              <a:t>!)</a:t>
            </a:r>
          </a:p>
          <a:p>
            <a:pPr lvl="0"/>
            <a:r>
              <a:rPr lang="fr-BE" noProof="0" dirty="0">
                <a:latin typeface="Aptos" panose="020B0004020202020204" pitchFamily="34" charset="0"/>
              </a:rPr>
              <a:t>Reproductions possibles (à payer)</a:t>
            </a:r>
          </a:p>
          <a:p>
            <a:pPr lvl="0"/>
            <a:endParaRPr lang="fr-BE" noProof="0" dirty="0">
              <a:latin typeface="Aptos" panose="020B0004020202020204" pitchFamily="34" charset="0"/>
            </a:endParaRPr>
          </a:p>
          <a:p>
            <a:pPr lvl="0"/>
            <a:r>
              <a:rPr lang="fr-BE" noProof="0" dirty="0">
                <a:latin typeface="Aptos" panose="020B0004020202020204" pitchFamily="34" charset="0"/>
              </a:rPr>
              <a:t>Plus d’informations : </a:t>
            </a:r>
            <a:r>
              <a:rPr lang="fr-BE" noProof="0" dirty="0">
                <a:latin typeface="Aptos" panose="020B0004020202020204" pitchFamily="34" charset="0"/>
                <a:hlinkClick r:id="rId3"/>
              </a:rPr>
              <a:t>www.warheritage.be</a:t>
            </a:r>
            <a:endParaRPr lang="fr-BE" noProof="0" dirty="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r>
              <a:rPr lang="fr-BE" noProof="0" dirty="0">
                <a:sym typeface="Wingdings" panose="05000000000000000000" pitchFamily="2" charset="2"/>
              </a:rPr>
              <a:t></a:t>
            </a:r>
            <a:r>
              <a:rPr lang="fr-BE" noProof="0" dirty="0">
                <a:latin typeface="Aptos" panose="020B0004020202020204" pitchFamily="34" charset="0"/>
                <a:sym typeface="Wingdings" panose="05000000000000000000" pitchFamily="2" charset="2"/>
              </a:rPr>
              <a:t> Collections  Centre de documentation</a:t>
            </a:r>
            <a:endParaRPr lang="fr-BE" noProof="0" dirty="0"/>
          </a:p>
          <a:p>
            <a:endParaRPr lang="nl-BE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F592ACF6-D088-6B8B-3606-0C42BF6CC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6" name="Afbeelding 5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8FCFDB97-3FC0-9D51-087D-0B7F0E0BE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00"/>
          <a:stretch>
            <a:fillRect/>
          </a:stretch>
        </p:blipFill>
        <p:spPr bwMode="auto">
          <a:xfrm>
            <a:off x="6179923" y="91433"/>
            <a:ext cx="5731510" cy="3550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33888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persoon, kleding, stropdas&#10;&#10;Door AI gegenereerde inhoud is mogelijk onjuist.">
            <a:extLst>
              <a:ext uri="{FF2B5EF4-FFF2-40B4-BE49-F238E27FC236}">
                <a16:creationId xmlns:a16="http://schemas.microsoft.com/office/drawing/2014/main" id="{62EC5E78-192D-3E5A-AB86-B5E001D59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" r="-2" b="23578"/>
          <a:stretch>
            <a:fillRect/>
          </a:stretch>
        </p:blipFill>
        <p:spPr bwMode="auto">
          <a:xfrm>
            <a:off x="0" y="1704610"/>
            <a:ext cx="3353049" cy="375950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EE7185-C80D-25B0-0397-E802CE00A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3911" y="1328058"/>
            <a:ext cx="5669529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Luc Frenken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° 2021 WHI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Project-manager </a:t>
            </a:r>
            <a:r>
              <a:rPr lang="en-US" sz="2000" i="1" dirty="0"/>
              <a:t>‘Belgium, Battlefield of Europe’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sz="1800" i="1" dirty="0"/>
              <a:t>Réseau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fr-BE" sz="1800" i="1" noProof="0" dirty="0"/>
              <a:t>159 musées, sites et organisations</a:t>
            </a:r>
            <a:endParaRPr lang="en-US" sz="1800" i="1" dirty="0"/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sz="1800" i="1" dirty="0">
                <a:hlinkClick r:id="rId3"/>
              </a:rPr>
              <a:t>www.belgiumbattlefield.be</a:t>
            </a:r>
            <a:r>
              <a:rPr lang="en-US" sz="1800" i="1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947FB-76F6-1CEA-34B9-DE5CD5A76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8" name="Afbeelding 7" descr="Afbeelding met tekst, poster, boek, vliegtuig&#10;&#10;Door AI gegenereerde inhoud is mogelijk onjuist.">
            <a:extLst>
              <a:ext uri="{FF2B5EF4-FFF2-40B4-BE49-F238E27FC236}">
                <a16:creationId xmlns:a16="http://schemas.microsoft.com/office/drawing/2014/main" id="{FBCB1DB9-FFE9-52BE-838C-B454ACD7D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37" y="2260904"/>
            <a:ext cx="2071212" cy="23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944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8D44A39-FA2A-E59B-683C-FAEC749BD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sp>
        <p:nvSpPr>
          <p:cNvPr id="6" name="Titel 4">
            <a:extLst>
              <a:ext uri="{FF2B5EF4-FFF2-40B4-BE49-F238E27FC236}">
                <a16:creationId xmlns:a16="http://schemas.microsoft.com/office/drawing/2014/main" id="{4E036687-B19D-38D5-A350-0154FA52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87" y="1328058"/>
            <a:ext cx="11702627" cy="951506"/>
          </a:xfrm>
        </p:spPr>
        <p:txBody>
          <a:bodyPr>
            <a:normAutofit/>
          </a:bodyPr>
          <a:lstStyle/>
          <a:p>
            <a:r>
              <a:rPr lang="fr-BE" sz="4200" b="1" noProof="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ea typeface="Roboto" panose="02000000000000000000" pitchFamily="2" charset="0"/>
              </a:rPr>
              <a:t>Centre de documentation</a:t>
            </a:r>
            <a:r>
              <a:rPr lang="fr-BE" sz="4200" noProof="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ea typeface="Roboto" panose="02000000000000000000" pitchFamily="2" charset="0"/>
              </a:rPr>
              <a:t> </a:t>
            </a:r>
            <a:r>
              <a:rPr lang="nl-BE" sz="42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ea typeface="Roboto" panose="02000000000000000000" pitchFamily="2" charset="0"/>
              </a:rPr>
              <a:t>War Heritage </a:t>
            </a:r>
            <a:r>
              <a:rPr lang="nl-BE" sz="4200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ea typeface="Roboto" panose="02000000000000000000" pitchFamily="2" charset="0"/>
              </a:rPr>
              <a:t>Institute</a:t>
            </a:r>
            <a:endParaRPr lang="nl-BE" sz="4200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  <a:ea typeface="Roboto" panose="02000000000000000000" pitchFamily="2" charset="0"/>
            </a:endParaRPr>
          </a:p>
        </p:txBody>
      </p:sp>
      <p:sp>
        <p:nvSpPr>
          <p:cNvPr id="7" name="Tijdelijke aanduiding voor inhoud 8">
            <a:extLst>
              <a:ext uri="{FF2B5EF4-FFF2-40B4-BE49-F238E27FC236}">
                <a16:creationId xmlns:a16="http://schemas.microsoft.com/office/drawing/2014/main" id="{21E46C54-ABB2-024D-E64F-92BE066C8D15}"/>
              </a:ext>
            </a:extLst>
          </p:cNvPr>
          <p:cNvSpPr txBox="1">
            <a:spLocks/>
          </p:cNvSpPr>
          <p:nvPr/>
        </p:nvSpPr>
        <p:spPr>
          <a:xfrm>
            <a:off x="440587" y="2743200"/>
            <a:ext cx="11603929" cy="343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noProof="0" dirty="0">
                <a:latin typeface="Aptos" panose="020B0004020202020204" pitchFamily="34" charset="0"/>
                <a:ea typeface="Roboto" panose="02000000000000000000" pitchFamily="2" charset="0"/>
              </a:rPr>
              <a:t>Dans l’impossibilité de participer : </a:t>
            </a:r>
          </a:p>
          <a:p>
            <a:r>
              <a:rPr lang="fr-BE" sz="2800" b="1" noProof="0" dirty="0">
                <a:latin typeface="Aptos" panose="020B0004020202020204" pitchFamily="34" charset="0"/>
                <a:ea typeface="Roboto" panose="02000000000000000000" pitchFamily="2" charset="0"/>
              </a:rPr>
              <a:t>   </a:t>
            </a:r>
            <a:r>
              <a:rPr lang="fr-BE" sz="2800" b="1" noProof="0" dirty="0" err="1">
                <a:latin typeface="Aptos" panose="020B0004020202020204" pitchFamily="34" charset="0"/>
                <a:ea typeface="Roboto" panose="02000000000000000000" pitchFamily="2" charset="0"/>
              </a:rPr>
              <a:t>dr</a:t>
            </a:r>
            <a:r>
              <a:rPr lang="fr-BE" sz="2800" b="1" noProof="0" dirty="0">
                <a:latin typeface="Aptos" panose="020B0004020202020204" pitchFamily="34" charset="0"/>
                <a:ea typeface="Roboto" panose="02000000000000000000" pitchFamily="2" charset="0"/>
              </a:rPr>
              <a:t>. Manuel Duran </a:t>
            </a:r>
            <a:r>
              <a:rPr lang="fr-BE" sz="2800" noProof="0" dirty="0">
                <a:latin typeface="Aptos" panose="020B0004020202020204" pitchFamily="34" charset="0"/>
                <a:ea typeface="Roboto" panose="02000000000000000000" pitchFamily="2" charset="0"/>
              </a:rPr>
              <a:t>(chef de service) et </a:t>
            </a:r>
            <a:r>
              <a:rPr lang="fr-BE" sz="2800" b="1" noProof="0" dirty="0">
                <a:latin typeface="Aptos" panose="020B0004020202020204" pitchFamily="34" charset="0"/>
                <a:ea typeface="Roboto" panose="02000000000000000000" pitchFamily="2" charset="0"/>
              </a:rPr>
              <a:t>Erik Janssen </a:t>
            </a:r>
            <a:r>
              <a:rPr lang="fr-BE" sz="2800" noProof="0" dirty="0">
                <a:latin typeface="Aptos" panose="020B0004020202020204" pitchFamily="34" charset="0"/>
                <a:ea typeface="Roboto" panose="02000000000000000000" pitchFamily="2" charset="0"/>
              </a:rPr>
              <a:t>(archiviste)</a:t>
            </a:r>
          </a:p>
          <a:p>
            <a:endParaRPr lang="fr-BE" sz="1800" noProof="0" dirty="0">
              <a:latin typeface="Aptos" panose="020B0004020202020204" pitchFamily="34" charset="0"/>
              <a:ea typeface="Roboto" panose="02000000000000000000" pitchFamily="2" charset="0"/>
            </a:endParaRPr>
          </a:p>
          <a:p>
            <a:r>
              <a:rPr lang="fr-BE" sz="2800" noProof="0" dirty="0">
                <a:latin typeface="Aptos" panose="020B0004020202020204" pitchFamily="34" charset="0"/>
                <a:ea typeface="Roboto" panose="02000000000000000000" pitchFamily="2" charset="0"/>
              </a:rPr>
              <a:t>Centre de documentation (CDOC):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Aptos" panose="020B0004020202020204" pitchFamily="34" charset="0"/>
                <a:ea typeface="Roboto" panose="02000000000000000000" pitchFamily="2" charset="0"/>
              </a:rPr>
              <a:t>Au Musée royal de l’Armée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2400" noProof="0" dirty="0">
                <a:latin typeface="Aptos" panose="020B0004020202020204" pitchFamily="34" charset="0"/>
                <a:ea typeface="Roboto" panose="02000000000000000000" pitchFamily="2" charset="0"/>
              </a:rPr>
              <a:t>Collection très riche</a:t>
            </a:r>
          </a:p>
          <a:p>
            <a:pPr lvl="1"/>
            <a:endParaRPr lang="nl-BE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3259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85B032-6CEE-CD6F-3605-D3D468778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67" y="658811"/>
            <a:ext cx="8892797" cy="6056950"/>
          </a:xfrm>
        </p:spPr>
        <p:txBody>
          <a:bodyPr>
            <a:normAutofit fontScale="92500" lnSpcReduction="10000"/>
          </a:bodyPr>
          <a:lstStyle/>
          <a:p>
            <a:r>
              <a:rPr lang="nl-BE" sz="3000" b="1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Bibliothèque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sz="2600" noProof="0" dirty="0">
                <a:latin typeface="Aptos" panose="020B0004020202020204" pitchFamily="34" charset="0"/>
              </a:rPr>
              <a:t>300 000 volumes et magazines spécialisés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BE" i="1" noProof="0" dirty="0">
                <a:latin typeface="Aptos" panose="020B0004020202020204" pitchFamily="34" charset="0"/>
              </a:rPr>
              <a:t>+ Collection </a:t>
            </a:r>
            <a:r>
              <a:rPr lang="fr-BE" i="1" noProof="0" dirty="0" err="1">
                <a:latin typeface="Aptos" panose="020B0004020202020204" pitchFamily="34" charset="0"/>
              </a:rPr>
              <a:t>Brouwet</a:t>
            </a:r>
            <a:r>
              <a:rPr lang="fr-BE" i="1" noProof="0" dirty="0">
                <a:latin typeface="Aptos" panose="020B0004020202020204" pitchFamily="34" charset="0"/>
              </a:rPr>
              <a:t> (période napoléonienne)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BE" i="1" noProof="0" dirty="0">
                <a:latin typeface="Aptos" panose="020B0004020202020204" pitchFamily="34" charset="0"/>
              </a:rPr>
              <a:t>+ Collection </a:t>
            </a:r>
            <a:r>
              <a:rPr lang="fr-BE" i="1" noProof="0" dirty="0" err="1">
                <a:latin typeface="Aptos" panose="020B0004020202020204" pitchFamily="34" charset="0"/>
              </a:rPr>
              <a:t>Wauwermans</a:t>
            </a:r>
            <a:r>
              <a:rPr lang="fr-BE" i="1" noProof="0" dirty="0">
                <a:latin typeface="Aptos" panose="020B0004020202020204" pitchFamily="34" charset="0"/>
              </a:rPr>
              <a:t> (fortifications)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sz="2600" noProof="0" dirty="0">
                <a:latin typeface="Aptos" panose="020B0004020202020204" pitchFamily="34" charset="0"/>
              </a:rPr>
              <a:t>Journaux belges + étrangers</a:t>
            </a:r>
            <a:endParaRPr lang="fr-BE" sz="2300" noProof="0" dirty="0">
              <a:latin typeface="Aptos" panose="020B0004020202020204" pitchFamily="34" charset="0"/>
            </a:endParaRPr>
          </a:p>
          <a:p>
            <a:r>
              <a:rPr lang="fr-BE" sz="3000" b="1" noProof="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Archives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sz="2600" noProof="0" dirty="0">
                <a:latin typeface="Aptos" panose="020B0004020202020204" pitchFamily="34" charset="0"/>
              </a:rPr>
              <a:t>Archives historiques de la Défense jusqu’au 1940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sz="2600" noProof="0" dirty="0">
                <a:latin typeface="Aptos" panose="020B0004020202020204" pitchFamily="34" charset="0"/>
              </a:rPr>
              <a:t>Dossiers personnels militaires belges nés avant 1888/1900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sz="2600" noProof="0" dirty="0">
                <a:latin typeface="Aptos" panose="020B0004020202020204" pitchFamily="34" charset="0"/>
              </a:rPr>
              <a:t>Avis et proclamations XVIII</a:t>
            </a:r>
            <a:r>
              <a:rPr lang="fr-BE" sz="2600" baseline="30000" noProof="0" dirty="0">
                <a:latin typeface="Aptos" panose="020B0004020202020204" pitchFamily="34" charset="0"/>
              </a:rPr>
              <a:t>e</a:t>
            </a:r>
            <a:r>
              <a:rPr lang="fr-BE" sz="2600" noProof="0" dirty="0">
                <a:latin typeface="Aptos" panose="020B0004020202020204" pitchFamily="34" charset="0"/>
              </a:rPr>
              <a:t> siècle </a:t>
            </a:r>
            <a:r>
              <a:rPr lang="fr-BE" sz="2300" noProof="0" dirty="0">
                <a:latin typeface="Aptos" panose="020B0004020202020204" pitchFamily="34" charset="0"/>
                <a:sym typeface="Wingdings" panose="05000000000000000000" pitchFamily="2" charset="2"/>
              </a:rPr>
              <a:t></a:t>
            </a:r>
            <a:r>
              <a:rPr lang="fr-BE" sz="2600" noProof="0" dirty="0">
                <a:latin typeface="Aptos" panose="020B0004020202020204" pitchFamily="34" charset="0"/>
              </a:rPr>
              <a:t> 1945</a:t>
            </a:r>
          </a:p>
          <a:p>
            <a:r>
              <a:rPr lang="fr-BE" sz="3000" b="1" noProof="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Cabinet des estampes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sz="2600" noProof="0" dirty="0">
                <a:latin typeface="Aptos" panose="020B0004020202020204" pitchFamily="34" charset="0"/>
              </a:rPr>
              <a:t>Env. 40 000 gravures sur cuivre, lithographies, eaux-fortes, desseins,…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sz="2600" noProof="0" dirty="0">
                <a:latin typeface="Aptos" panose="020B0004020202020204" pitchFamily="34" charset="0"/>
              </a:rPr>
              <a:t>Affiches XVIII</a:t>
            </a:r>
            <a:r>
              <a:rPr lang="fr-BE" sz="2600" baseline="30000" noProof="0" dirty="0">
                <a:latin typeface="Aptos" panose="020B0004020202020204" pitchFamily="34" charset="0"/>
              </a:rPr>
              <a:t>e</a:t>
            </a:r>
            <a:r>
              <a:rPr lang="fr-BE" sz="2600" noProof="0" dirty="0">
                <a:latin typeface="Aptos" panose="020B0004020202020204" pitchFamily="34" charset="0"/>
              </a:rPr>
              <a:t> siècle </a:t>
            </a:r>
            <a:r>
              <a:rPr lang="fr-BE" sz="2300" noProof="0" dirty="0">
                <a:latin typeface="Aptos" panose="020B0004020202020204" pitchFamily="34" charset="0"/>
                <a:sym typeface="Wingdings" panose="05000000000000000000" pitchFamily="2" charset="2"/>
              </a:rPr>
              <a:t></a:t>
            </a:r>
            <a:r>
              <a:rPr lang="fr-BE" sz="2600" noProof="0" dirty="0">
                <a:latin typeface="Aptos" panose="020B0004020202020204" pitchFamily="34" charset="0"/>
              </a:rPr>
              <a:t> présent </a:t>
            </a:r>
            <a:r>
              <a:rPr lang="fr-BE" sz="2600" i="1" noProof="0" dirty="0">
                <a:latin typeface="Aptos" panose="020B0004020202020204" pitchFamily="34" charset="0"/>
              </a:rPr>
              <a:t>(accent : WW1 et WW2)</a:t>
            </a:r>
          </a:p>
          <a:p>
            <a:r>
              <a:rPr lang="fr-BE" sz="3000" b="1" noProof="0" dirty="0" err="1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Fotothèque</a:t>
            </a:r>
            <a:endParaRPr lang="fr-BE" sz="3000" b="1" noProof="0" dirty="0">
              <a:solidFill>
                <a:schemeClr val="accent1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noProof="0" dirty="0">
                <a:latin typeface="Aptos" panose="020B0004020202020204" pitchFamily="34" charset="0"/>
              </a:rPr>
              <a:t>+ 100 000 photos 1860-1960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noProof="0" dirty="0">
                <a:latin typeface="Aptos" panose="020B0004020202020204" pitchFamily="34" charset="0"/>
              </a:rPr>
              <a:t>Cartes postales 1900-1920</a:t>
            </a:r>
          </a:p>
          <a:p>
            <a:pPr>
              <a:buFont typeface="Courier New" panose="02070309020205020404" pitchFamily="49" charset="0"/>
              <a:buChar char="o"/>
            </a:pPr>
            <a:endParaRPr lang="nl-BE" dirty="0"/>
          </a:p>
        </p:txBody>
      </p:sp>
      <p:pic>
        <p:nvPicPr>
          <p:cNvPr id="5" name="Afbeelding 4" descr="Afbeelding met overdekt, plank, warenhuis, vloer&#10;&#10;Door AI gegenereerde inhoud is mogelijk onjuist.">
            <a:extLst>
              <a:ext uri="{FF2B5EF4-FFF2-40B4-BE49-F238E27FC236}">
                <a16:creationId xmlns:a16="http://schemas.microsoft.com/office/drawing/2014/main" id="{92686413-431E-31CB-6921-CC8CC8BE9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444" y="142239"/>
            <a:ext cx="3436888" cy="2580639"/>
          </a:xfrm>
          <a:prstGeom prst="rect">
            <a:avLst/>
          </a:prstGeom>
        </p:spPr>
      </p:pic>
      <p:pic>
        <p:nvPicPr>
          <p:cNvPr id="7" name="Afbeelding 6" descr="Afbeelding met overdekt, muur, plafond, staal&#10;&#10;Door AI gegenereerde inhoud is mogelijk onjuist.">
            <a:extLst>
              <a:ext uri="{FF2B5EF4-FFF2-40B4-BE49-F238E27FC236}">
                <a16:creationId xmlns:a16="http://schemas.microsoft.com/office/drawing/2014/main" id="{73211AFE-3192-A8CE-C662-14B02B0C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5806" y="3606659"/>
            <a:ext cx="3261360" cy="2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0221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BF0D5-FA07-1D7C-EE35-DCD47892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74" y="1162843"/>
            <a:ext cx="10515600" cy="1325563"/>
          </a:xfrm>
        </p:spPr>
        <p:txBody>
          <a:bodyPr/>
          <a:lstStyle/>
          <a:p>
            <a:r>
              <a:rPr lang="fr-BE" b="1" noProof="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Cartothèque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865ECC-0E8A-5D9B-A2C2-139EADDF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728"/>
            <a:ext cx="10515600" cy="4351338"/>
          </a:xfrm>
        </p:spPr>
        <p:txBody>
          <a:bodyPr/>
          <a:lstStyle/>
          <a:p>
            <a:pPr lvl="0"/>
            <a:r>
              <a:rPr lang="fr-BE" noProof="0" dirty="0">
                <a:latin typeface="Aptos" panose="020B0004020202020204" pitchFamily="34" charset="0"/>
              </a:rPr>
              <a:t>+ 20 000 </a:t>
            </a:r>
            <a:r>
              <a:rPr lang="fr-BE" b="1" noProof="0" dirty="0">
                <a:latin typeface="Aptos" panose="020B0004020202020204" pitchFamily="34" charset="0"/>
              </a:rPr>
              <a:t>cartes</a:t>
            </a:r>
            <a:r>
              <a:rPr lang="fr-BE" noProof="0" dirty="0">
                <a:latin typeface="Aptos" panose="020B0004020202020204" pitchFamily="34" charset="0"/>
              </a:rPr>
              <a:t>, </a:t>
            </a:r>
            <a:r>
              <a:rPr lang="fr-BE" b="1" noProof="0" dirty="0">
                <a:latin typeface="Aptos" panose="020B0004020202020204" pitchFamily="34" charset="0"/>
              </a:rPr>
              <a:t>plans de bâtiments </a:t>
            </a:r>
            <a:r>
              <a:rPr lang="fr-BE" noProof="0" dirty="0">
                <a:latin typeface="Aptos" panose="020B0004020202020204" pitchFamily="34" charset="0"/>
              </a:rPr>
              <a:t>et </a:t>
            </a:r>
            <a:r>
              <a:rPr lang="fr-BE" b="1" noProof="0" dirty="0">
                <a:latin typeface="Aptos" panose="020B0004020202020204" pitchFamily="34" charset="0"/>
              </a:rPr>
              <a:t>atlas</a:t>
            </a:r>
            <a:r>
              <a:rPr lang="fr-BE" noProof="0" dirty="0">
                <a:latin typeface="Aptos" panose="020B0004020202020204" pitchFamily="34" charset="0"/>
              </a:rPr>
              <a:t> belges et étrangers du XVI</a:t>
            </a:r>
            <a:r>
              <a:rPr lang="fr-BE" baseline="30000" noProof="0" dirty="0">
                <a:latin typeface="Aptos" panose="020B0004020202020204" pitchFamily="34" charset="0"/>
              </a:rPr>
              <a:t>e</a:t>
            </a:r>
            <a:r>
              <a:rPr lang="fr-BE" noProof="0" dirty="0">
                <a:latin typeface="Aptos" panose="020B0004020202020204" pitchFamily="34" charset="0"/>
              </a:rPr>
              <a:t> jusqu’au XX</a:t>
            </a:r>
            <a:r>
              <a:rPr lang="fr-BE" baseline="30000" noProof="0" dirty="0">
                <a:latin typeface="Aptos" panose="020B0004020202020204" pitchFamily="34" charset="0"/>
              </a:rPr>
              <a:t>e</a:t>
            </a:r>
            <a:r>
              <a:rPr lang="fr-BE" noProof="0" dirty="0">
                <a:latin typeface="Aptos" panose="020B0004020202020204" pitchFamily="34" charset="0"/>
              </a:rPr>
              <a:t> siècle</a:t>
            </a:r>
          </a:p>
          <a:p>
            <a:pPr lvl="0"/>
            <a:r>
              <a:rPr lang="fr-BE" noProof="0" dirty="0">
                <a:latin typeface="Aptos" panose="020B0004020202020204" pitchFamily="34" charset="0"/>
              </a:rPr>
              <a:t>Collection </a:t>
            </a:r>
            <a:r>
              <a:rPr lang="fr-BE" b="1" noProof="0" dirty="0">
                <a:latin typeface="Aptos" panose="020B0004020202020204" pitchFamily="34" charset="0"/>
              </a:rPr>
              <a:t>cartes de tranchées </a:t>
            </a:r>
            <a:r>
              <a:rPr lang="fr-BE" noProof="0" dirty="0">
                <a:latin typeface="Aptos" panose="020B0004020202020204" pitchFamily="34" charset="0"/>
              </a:rPr>
              <a:t>WW1 (B, F, UK, D)</a:t>
            </a:r>
          </a:p>
          <a:p>
            <a:pPr lvl="0"/>
            <a:endParaRPr lang="fr-BE" noProof="0" dirty="0">
              <a:latin typeface="Aptos" panose="020B0004020202020204" pitchFamily="34" charset="0"/>
            </a:endParaRPr>
          </a:p>
          <a:p>
            <a:pPr lvl="0"/>
            <a:r>
              <a:rPr lang="fr-BE" noProof="0" dirty="0">
                <a:latin typeface="Aptos" panose="020B0004020202020204" pitchFamily="34" charset="0"/>
              </a:rPr>
              <a:t>Sources intéressantes concernant la </a:t>
            </a:r>
            <a:r>
              <a:rPr lang="fr-BE" b="1" noProof="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barrière Wellington </a:t>
            </a:r>
            <a:r>
              <a:rPr lang="fr-BE" b="1" noProof="0" dirty="0">
                <a:latin typeface="Aptos" panose="020B0004020202020204" pitchFamily="34" charset="0"/>
              </a:rPr>
              <a:t>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noProof="0" dirty="0">
                <a:latin typeface="Aptos" panose="020B0004020202020204" pitchFamily="34" charset="0"/>
              </a:rPr>
              <a:t>Fonds </a:t>
            </a:r>
            <a:r>
              <a:rPr lang="fr-BE" i="1" noProof="0" dirty="0">
                <a:latin typeface="Aptos" panose="020B0004020202020204" pitchFamily="34" charset="0"/>
              </a:rPr>
              <a:t>Cartes et plans relatifs aux places fortes belges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i="1" noProof="0" dirty="0">
                <a:latin typeface="Aptos" panose="020B0004020202020204" pitchFamily="34" charset="0"/>
              </a:rPr>
              <a:t>= ± </a:t>
            </a:r>
            <a:r>
              <a:rPr lang="fr-BE" noProof="0" dirty="0">
                <a:latin typeface="Aptos" panose="020B0004020202020204" pitchFamily="34" charset="0"/>
              </a:rPr>
              <a:t>20 villes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noProof="0" dirty="0">
                <a:latin typeface="Aptos" panose="020B0004020202020204" pitchFamily="34" charset="0"/>
              </a:rPr>
              <a:t>= ± 1700 cartes et plans</a:t>
            </a:r>
          </a:p>
          <a:p>
            <a:pPr marL="457200" lvl="1" indent="0">
              <a:buNone/>
            </a:pPr>
            <a:r>
              <a:rPr lang="fr-BE" sz="4000" noProof="0" dirty="0">
                <a:latin typeface="Aptos" panose="020B0004020202020204" pitchFamily="34" charset="0"/>
                <a:sym typeface="Wingdings" panose="05000000000000000000" pitchFamily="2" charset="2"/>
              </a:rPr>
              <a:t></a:t>
            </a:r>
            <a:r>
              <a:rPr lang="fr-BE" noProof="0" dirty="0">
                <a:latin typeface="Aptos" panose="020B0004020202020204" pitchFamily="34" charset="0"/>
                <a:sym typeface="Wingdings" panose="05000000000000000000" pitchFamily="2" charset="2"/>
              </a:rPr>
              <a:t> quelques </a:t>
            </a:r>
            <a:r>
              <a:rPr lang="fr-BE" noProof="0" dirty="0" err="1">
                <a:latin typeface="Aptos" panose="020B0004020202020204" pitchFamily="34" charset="0"/>
                <a:sym typeface="Wingdings" panose="05000000000000000000" pitchFamily="2" charset="2"/>
              </a:rPr>
              <a:t>examples</a:t>
            </a:r>
            <a:r>
              <a:rPr lang="fr-BE" noProof="0" dirty="0">
                <a:latin typeface="Aptos" panose="020B0004020202020204" pitchFamily="34" charset="0"/>
                <a:sym typeface="Wingdings" panose="05000000000000000000" pitchFamily="2" charset="2"/>
              </a:rPr>
              <a:t> illustratifs</a:t>
            </a:r>
            <a:endParaRPr lang="fr-BE" noProof="0" dirty="0">
              <a:latin typeface="Aptos" panose="020B0004020202020204" pitchFamily="34" charset="0"/>
            </a:endParaRPr>
          </a:p>
          <a:p>
            <a:endParaRPr lang="nl-BE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FC3A4BA4-5217-A168-5DA8-D0C06449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8261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66361F-6890-F5BA-ABF8-D3A5C756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660495" cy="3811588"/>
          </a:xfrm>
        </p:spPr>
        <p:txBody>
          <a:bodyPr/>
          <a:lstStyle/>
          <a:p>
            <a:r>
              <a:rPr lang="nl-BE" sz="2800" b="1" dirty="0">
                <a:latin typeface="Aptos" panose="020B0004020202020204" pitchFamily="34" charset="0"/>
              </a:rPr>
              <a:t>ATH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fr-BE" b="1" i="1" noProof="0" dirty="0">
                <a:latin typeface="Aptos" panose="020B0004020202020204" pitchFamily="34" charset="0"/>
              </a:rPr>
              <a:t>Réduit 5-6</a:t>
            </a:r>
          </a:p>
          <a:p>
            <a:r>
              <a:rPr lang="fr-BE" noProof="0" dirty="0">
                <a:latin typeface="Aptos" panose="020B0004020202020204" pitchFamily="34" charset="0"/>
              </a:rPr>
              <a:t>1825</a:t>
            </a:r>
          </a:p>
          <a:p>
            <a:r>
              <a:rPr lang="nl-BE" dirty="0">
                <a:latin typeface="Aptos" panose="020B0004020202020204" pitchFamily="34" charset="0"/>
              </a:rPr>
              <a:t>Majoor-Eerstaanwezend Ingenieur D. de la </a:t>
            </a:r>
            <a:r>
              <a:rPr lang="nl-BE" dirty="0" err="1">
                <a:latin typeface="Aptos" panose="020B0004020202020204" pitchFamily="34" charset="0"/>
              </a:rPr>
              <a:t>Rochette</a:t>
            </a:r>
            <a:endParaRPr lang="nl-BE" dirty="0">
              <a:latin typeface="Aptos" panose="020B0004020202020204" pitchFamily="34" charset="0"/>
            </a:endParaRP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nl-BE" dirty="0">
                <a:latin typeface="Aptos" panose="020B0004020202020204" pitchFamily="34" charset="0"/>
              </a:rPr>
              <a:t>61,5 x 95,5 cm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fr-BE" sz="1200" noProof="0" dirty="0">
                <a:latin typeface="Aptos" panose="020B0004020202020204" pitchFamily="34" charset="0"/>
              </a:rPr>
              <a:t>(CDOC-WHI, Cartothèque, Ath B129</a:t>
            </a:r>
            <a:r>
              <a:rPr lang="nl-BE" sz="1200" dirty="0"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9" name="Image 4">
            <a:extLst>
              <a:ext uri="{FF2B5EF4-FFF2-40B4-BE49-F238E27FC236}">
                <a16:creationId xmlns:a16="http://schemas.microsoft.com/office/drawing/2014/main" id="{CF5A2D6F-6DEA-36F0-9A35-A0A795F60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14" name="Tijdelijke aanduiding voor afbeelding 13" descr="Afbeelding met tekst, Plan, Rechthoek, kaart&#10;&#10;Door AI gegenereerde inhoud is mogelijk onjuist.">
            <a:extLst>
              <a:ext uri="{FF2B5EF4-FFF2-40B4-BE49-F238E27FC236}">
                <a16:creationId xmlns:a16="http://schemas.microsoft.com/office/drawing/2014/main" id="{E0FCF827-FC24-08FF-4DF0-DDFD691DE8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r="1361"/>
          <a:stretch>
            <a:fillRect/>
          </a:stretch>
        </p:blipFill>
        <p:spPr>
          <a:xfrm>
            <a:off x="3390077" y="325120"/>
            <a:ext cx="8753528" cy="6319520"/>
          </a:xfrm>
        </p:spPr>
      </p:pic>
    </p:spTree>
    <p:extLst>
      <p:ext uri="{BB962C8B-B14F-4D97-AF65-F5344CB8AC3E}">
        <p14:creationId xmlns:p14="http://schemas.microsoft.com/office/powerpoint/2010/main" val="29296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D35F0-7AB1-7D09-4AB7-A77888A4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A34E8F0-8AE9-DD70-76C7-98279FFDD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960052" cy="3811588"/>
          </a:xfrm>
        </p:spPr>
        <p:txBody>
          <a:bodyPr>
            <a:normAutofit/>
          </a:bodyPr>
          <a:lstStyle/>
          <a:p>
            <a:r>
              <a:rPr lang="nl-BE" sz="2800" b="1" dirty="0">
                <a:latin typeface="Aptos" panose="020B0004020202020204" pitchFamily="34" charset="0"/>
              </a:rPr>
              <a:t>MENIN</a:t>
            </a:r>
          </a:p>
          <a:p>
            <a:endParaRPr lang="nl-BE" b="1" dirty="0">
              <a:latin typeface="Aptos" panose="020B0004020202020204" pitchFamily="34" charset="0"/>
            </a:endParaRPr>
          </a:p>
          <a:p>
            <a:r>
              <a:rPr lang="nl-BE" b="1" i="1" dirty="0">
                <a:latin typeface="Aptos" panose="020B0004020202020204" pitchFamily="34" charset="0"/>
              </a:rPr>
              <a:t>Plan der stad en vesting </a:t>
            </a:r>
            <a:r>
              <a:rPr lang="nl-BE" b="1" i="1" dirty="0" err="1">
                <a:latin typeface="Aptos" panose="020B0004020202020204" pitchFamily="34" charset="0"/>
              </a:rPr>
              <a:t>Meenen</a:t>
            </a:r>
            <a:endParaRPr lang="nl-BE" b="1" i="1" dirty="0">
              <a:latin typeface="Aptos" panose="020B0004020202020204" pitchFamily="34" charset="0"/>
            </a:endParaRPr>
          </a:p>
          <a:p>
            <a:r>
              <a:rPr lang="nl-BE" dirty="0">
                <a:latin typeface="Aptos" panose="020B0004020202020204" pitchFamily="34" charset="0"/>
              </a:rPr>
              <a:t>1819</a:t>
            </a:r>
          </a:p>
          <a:p>
            <a:r>
              <a:rPr lang="nl-BE" dirty="0" err="1">
                <a:latin typeface="Aptos" panose="020B0004020202020204" pitchFamily="34" charset="0"/>
              </a:rPr>
              <a:t>Anonyme</a:t>
            </a:r>
            <a:endParaRPr lang="nl-BE" dirty="0">
              <a:latin typeface="Aptos" panose="020B0004020202020204" pitchFamily="34" charset="0"/>
            </a:endParaRP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nl-BE" dirty="0">
                <a:latin typeface="Aptos" panose="020B0004020202020204" pitchFamily="34" charset="0"/>
              </a:rPr>
              <a:t>58,5 x 67,7 cm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fr-BE" sz="1200" noProof="0" dirty="0">
                <a:latin typeface="Aptos" panose="020B0004020202020204" pitchFamily="34" charset="0"/>
              </a:rPr>
              <a:t>(CDOC-WHI, Cartothèque, Menin A5)</a:t>
            </a:r>
          </a:p>
          <a:p>
            <a:endParaRPr lang="nl-BE" b="1" i="1" dirty="0">
              <a:latin typeface="Aptos" panose="020B0004020202020204" pitchFamily="34" charset="0"/>
            </a:endParaRPr>
          </a:p>
        </p:txBody>
      </p:sp>
      <p:pic>
        <p:nvPicPr>
          <p:cNvPr id="9" name="Image 4">
            <a:extLst>
              <a:ext uri="{FF2B5EF4-FFF2-40B4-BE49-F238E27FC236}">
                <a16:creationId xmlns:a16="http://schemas.microsoft.com/office/drawing/2014/main" id="{2291CC17-4646-4B80-545A-01C490387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13" name="Afbeelding 12" descr="Afbeelding met handschrift, bruin, Beige, tekst&#10;&#10;Door AI gegenereerde inhoud is mogelijk onjuist.">
            <a:extLst>
              <a:ext uri="{FF2B5EF4-FFF2-40B4-BE49-F238E27FC236}">
                <a16:creationId xmlns:a16="http://schemas.microsoft.com/office/drawing/2014/main" id="{2D065D69-A09D-8099-47B7-163B00EF1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83" y="0"/>
            <a:ext cx="7850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58D8D-B42C-1C21-3B56-62D09977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6674E1-DD4B-199E-44FE-918386D3C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960052" cy="3811588"/>
          </a:xfrm>
        </p:spPr>
        <p:txBody>
          <a:bodyPr>
            <a:normAutofit/>
          </a:bodyPr>
          <a:lstStyle/>
          <a:p>
            <a:r>
              <a:rPr lang="nl-BE" sz="2800" b="1" dirty="0">
                <a:latin typeface="Aptos" panose="020B0004020202020204" pitchFamily="34" charset="0"/>
              </a:rPr>
              <a:t>MENIN</a:t>
            </a:r>
          </a:p>
          <a:p>
            <a:endParaRPr lang="nl-BE" b="1" dirty="0">
              <a:latin typeface="Aptos" panose="020B0004020202020204" pitchFamily="34" charset="0"/>
            </a:endParaRPr>
          </a:p>
          <a:p>
            <a:r>
              <a:rPr lang="fr-BE" b="1" i="1" noProof="0" dirty="0">
                <a:latin typeface="Aptos" panose="020B0004020202020204" pitchFamily="34" charset="0"/>
              </a:rPr>
              <a:t>Plan de la place de Menin</a:t>
            </a:r>
          </a:p>
          <a:p>
            <a:r>
              <a:rPr lang="fr-BE" noProof="0" dirty="0">
                <a:latin typeface="Aptos" panose="020B0004020202020204" pitchFamily="34" charset="0"/>
              </a:rPr>
              <a:t>1831</a:t>
            </a:r>
          </a:p>
          <a:p>
            <a:r>
              <a:rPr lang="fr-BE" noProof="0" dirty="0">
                <a:latin typeface="Aptos" panose="020B0004020202020204" pitchFamily="34" charset="0"/>
              </a:rPr>
              <a:t>Anonyme</a:t>
            </a:r>
          </a:p>
          <a:p>
            <a:endParaRPr lang="fr-BE" noProof="0" dirty="0">
              <a:latin typeface="Aptos" panose="020B0004020202020204" pitchFamily="34" charset="0"/>
            </a:endParaRPr>
          </a:p>
          <a:p>
            <a:r>
              <a:rPr lang="fr-BE" noProof="0" dirty="0">
                <a:latin typeface="Aptos" panose="020B0004020202020204" pitchFamily="34" charset="0"/>
              </a:rPr>
              <a:t>63,5 x 90,5 cm</a:t>
            </a:r>
          </a:p>
          <a:p>
            <a:endParaRPr lang="nl-BE" dirty="0">
              <a:latin typeface="Aptos" panose="020B0004020202020204" pitchFamily="34" charset="0"/>
            </a:endParaRPr>
          </a:p>
          <a:p>
            <a:r>
              <a:rPr lang="fr-BE" sz="1200" noProof="0" dirty="0">
                <a:latin typeface="Aptos" panose="020B0004020202020204" pitchFamily="34" charset="0"/>
              </a:rPr>
              <a:t>(CDOC-WHI, Cartothèque, Menin A6</a:t>
            </a:r>
            <a:r>
              <a:rPr lang="nl-BE" sz="1200" dirty="0"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9" name="Image 4">
            <a:extLst>
              <a:ext uri="{FF2B5EF4-FFF2-40B4-BE49-F238E27FC236}">
                <a16:creationId xmlns:a16="http://schemas.microsoft.com/office/drawing/2014/main" id="{4D248F57-30B1-4EE2-AE21-5A77BDA0A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11" name="Afbeelding 10" descr="Afbeelding met tekst, kaart, Beige&#10;&#10;Door AI gegenereerde inhoud is mogelijk onjuist.">
            <a:extLst>
              <a:ext uri="{FF2B5EF4-FFF2-40B4-BE49-F238E27FC236}">
                <a16:creationId xmlns:a16="http://schemas.microsoft.com/office/drawing/2014/main" id="{1C865406-3016-9A18-77C5-F9BB96A97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20" y="563683"/>
            <a:ext cx="8680017" cy="58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856D3-0CB1-B8CE-1418-1BA57FD29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0831F7-0FAE-EF88-A9EC-78AB321F5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960052" cy="3811588"/>
          </a:xfrm>
        </p:spPr>
        <p:txBody>
          <a:bodyPr>
            <a:normAutofit/>
          </a:bodyPr>
          <a:lstStyle/>
          <a:p>
            <a:r>
              <a:rPr lang="nl-BE" sz="2800" b="1" dirty="0">
                <a:latin typeface="Aptos" panose="020B0004020202020204" pitchFamily="34" charset="0"/>
              </a:rPr>
              <a:t>MONS</a:t>
            </a:r>
          </a:p>
          <a:p>
            <a:endParaRPr lang="nl-BE" b="1" dirty="0">
              <a:latin typeface="Aptos" panose="020B0004020202020204" pitchFamily="34" charset="0"/>
            </a:endParaRPr>
          </a:p>
          <a:p>
            <a:r>
              <a:rPr lang="fr-BE" b="1" i="1" noProof="0" dirty="0">
                <a:latin typeface="Aptos" panose="020B0004020202020204" pitchFamily="34" charset="0"/>
              </a:rPr>
              <a:t>Lunette 6</a:t>
            </a:r>
          </a:p>
          <a:p>
            <a:r>
              <a:rPr lang="fr-BE" noProof="0" dirty="0">
                <a:latin typeface="Aptos" panose="020B0004020202020204" pitchFamily="34" charset="0"/>
              </a:rPr>
              <a:t>s.d. [1820’s]</a:t>
            </a:r>
          </a:p>
          <a:p>
            <a:r>
              <a:rPr lang="fr-BE" noProof="0" dirty="0">
                <a:latin typeface="Aptos" panose="020B0004020202020204" pitchFamily="34" charset="0"/>
              </a:rPr>
              <a:t>Anonyme</a:t>
            </a:r>
          </a:p>
          <a:p>
            <a:endParaRPr lang="fr-BE" noProof="0" dirty="0">
              <a:latin typeface="Aptos" panose="020B0004020202020204" pitchFamily="34" charset="0"/>
            </a:endParaRPr>
          </a:p>
          <a:p>
            <a:r>
              <a:rPr lang="fr-BE" noProof="0" dirty="0">
                <a:latin typeface="Aptos" panose="020B0004020202020204" pitchFamily="34" charset="0"/>
              </a:rPr>
              <a:t>62 x 98 cm</a:t>
            </a:r>
          </a:p>
          <a:p>
            <a:endParaRPr lang="fr-BE" noProof="0" dirty="0">
              <a:latin typeface="Aptos" panose="020B0004020202020204" pitchFamily="34" charset="0"/>
            </a:endParaRPr>
          </a:p>
          <a:p>
            <a:r>
              <a:rPr lang="fr-BE" sz="1200" noProof="0" dirty="0">
                <a:latin typeface="Aptos" panose="020B0004020202020204" pitchFamily="34" charset="0"/>
              </a:rPr>
              <a:t>(CDOC-WHI, Cartothèque, Mons B87)</a:t>
            </a:r>
            <a:endParaRPr lang="nl-BE" sz="1200" dirty="0">
              <a:latin typeface="Aptos" panose="020B0004020202020204" pitchFamily="34" charset="0"/>
            </a:endParaRPr>
          </a:p>
        </p:txBody>
      </p:sp>
      <p:pic>
        <p:nvPicPr>
          <p:cNvPr id="9" name="Image 4">
            <a:extLst>
              <a:ext uri="{FF2B5EF4-FFF2-40B4-BE49-F238E27FC236}">
                <a16:creationId xmlns:a16="http://schemas.microsoft.com/office/drawing/2014/main" id="{C3387A64-CF31-2517-8054-C3F094B9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" y="376552"/>
            <a:ext cx="783221" cy="951506"/>
          </a:xfrm>
          <a:prstGeom prst="rect">
            <a:avLst/>
          </a:prstGeom>
        </p:spPr>
      </p:pic>
      <p:pic>
        <p:nvPicPr>
          <p:cNvPr id="5" name="Afbeelding 4" descr="Afbeelding met tekst, tekening, Rechthoek&#10;&#10;Door AI gegenereerde inhoud is mogelijk onjuist.">
            <a:extLst>
              <a:ext uri="{FF2B5EF4-FFF2-40B4-BE49-F238E27FC236}">
                <a16:creationId xmlns:a16="http://schemas.microsoft.com/office/drawing/2014/main" id="{133E5C7A-DBE5-2E93-5A56-1D02949D5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728563"/>
            <a:ext cx="8676641" cy="55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a74077-509f-46f3-9a80-af21e569d36d" xsi:nil="true"/>
    <lcf76f155ced4ddcb4097134ff3c332f xmlns="bf588a0c-b7d3-431a-9fbb-1f6a1eefec9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13C1BD21DC524AAA9EA1888104005D" ma:contentTypeVersion="11" ma:contentTypeDescription="Een nieuw document maken." ma:contentTypeScope="" ma:versionID="821ed3f511179e5915e10623fd1cbde7">
  <xsd:schema xmlns:xsd="http://www.w3.org/2001/XMLSchema" xmlns:xs="http://www.w3.org/2001/XMLSchema" xmlns:p="http://schemas.microsoft.com/office/2006/metadata/properties" xmlns:ns2="bf588a0c-b7d3-431a-9fbb-1f6a1eefec92" xmlns:ns3="9da74077-509f-46f3-9a80-af21e569d36d" targetNamespace="http://schemas.microsoft.com/office/2006/metadata/properties" ma:root="true" ma:fieldsID="372f06cf99437f2ed129fa292edc1026" ns2:_="" ns3:_="">
    <xsd:import namespace="bf588a0c-b7d3-431a-9fbb-1f6a1eefec92"/>
    <xsd:import namespace="9da74077-509f-46f3-9a80-af21e569d3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588a0c-b7d3-431a-9fbb-1f6a1eefe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6a9be121-5a0d-4ede-bc6e-3a14613284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74077-509f-46f3-9a80-af21e569d36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9e61821-2590-4f04-a581-22a1f393b1b0}" ma:internalName="TaxCatchAll" ma:showField="CatchAllData" ma:web="9da74077-509f-46f3-9a80-af21e569d3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1675BF-2292-49A5-9F8B-9EA4AA3EFB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776071-065E-4B38-AA03-488BBD57B360}">
  <ds:schemaRefs>
    <ds:schemaRef ds:uri="http://purl.org/dc/terms/"/>
    <ds:schemaRef ds:uri="http://www.w3.org/XML/1998/namespace"/>
    <ds:schemaRef ds:uri="http://schemas.microsoft.com/office/infopath/2007/PartnerControls"/>
    <ds:schemaRef ds:uri="bf588a0c-b7d3-431a-9fbb-1f6a1eefec92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da74077-509f-46f3-9a80-af21e569d36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EAB87F4-26A6-4657-8525-46D9A01479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588a0c-b7d3-431a-9fbb-1f6a1eefec92"/>
    <ds:schemaRef ds:uri="9da74077-509f-46f3-9a80-af21e569d3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401</Words>
  <Application>Microsoft Office PowerPoint</Application>
  <PresentationFormat>Breedbeeld</PresentationFormat>
  <Paragraphs>105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Courier New</vt:lpstr>
      <vt:lpstr>Roboto</vt:lpstr>
      <vt:lpstr>Wingdings</vt:lpstr>
      <vt:lpstr>Thème Office</vt:lpstr>
      <vt:lpstr>PowerPoint-presentatie</vt:lpstr>
      <vt:lpstr>PowerPoint-presentatie</vt:lpstr>
      <vt:lpstr>Centre de documentation War Heritage Institute</vt:lpstr>
      <vt:lpstr>PowerPoint-presentatie</vt:lpstr>
      <vt:lpstr>Cartothèque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Infos pratiques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BAUWENS Pascale</dc:creator>
  <cp:lastModifiedBy>FRENKEN Luc</cp:lastModifiedBy>
  <cp:revision>7</cp:revision>
  <cp:lastPrinted>2025-11-03T15:10:38Z</cp:lastPrinted>
  <dcterms:created xsi:type="dcterms:W3CDTF">2021-08-25T05:33:21Z</dcterms:created>
  <dcterms:modified xsi:type="dcterms:W3CDTF">2025-11-03T15:45:05Z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0x0101000413C1BD21DC524AAA9EA1888104005D</vt:lpwstr>
  </property>
</Properties>
</file>