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B2F"/>
    <a:srgbClr val="00386C"/>
    <a:srgbClr val="233362"/>
    <a:srgbClr val="1E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F162F-82F6-4427-839A-04933C59F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7DA7BE-2218-4C43-9221-72A89A1FB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81826-E4EF-423F-BC63-629DB4F0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96BC5-7C6C-4E25-8E07-C5BA201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4A31B-69FA-4377-86F6-22428FEB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980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5DD22-FB77-4EF2-BAD7-1455786F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E29826-23B1-49E8-8F14-798FF6269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33D19B-C847-494F-AC99-144F63B6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081BB9-31B8-4C85-8B0E-99F71B8D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936FDF-D91E-4087-9CF8-ADA03297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326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6817E2-48D5-4185-B2BC-04571044D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34287C-4D1B-481B-AAB7-C9EF056A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FF33A-42B8-4511-A1C4-27A1B7BF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ED495-AA5E-442D-AE2D-EC44AF31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B82E4-D493-42C9-888E-19BCAB01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69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BF8A3-EFA4-4D39-9B6B-AA70F9D5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52BE5-1836-4750-AC45-5E94B5EF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D999D-330F-427E-9D8C-7EBDC514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C8ABD-1D4C-42DD-9CB6-C5E2616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701DD-716D-438B-845B-E0722F4E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01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8DD04-C79B-4A4F-8CDB-3DC54474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F59FFB-220A-4211-A0B4-C9FB48E91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92E720-F250-410A-B99B-031AC851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9FF27-F8E7-438B-AFF0-96780414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592FC-51FD-417F-AD1B-F4DBF419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79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EDBD5-641E-46ED-A949-58513978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FC9027-ACA7-46F9-A938-92233FFF5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81C476-0FD1-488E-B46D-854B17BDD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019DC-0664-4889-9451-0F3822DF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0F9ED1-D123-418C-9802-D31FD782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13EEF9-B43A-4587-A56C-98947A12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051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EA553-BBCE-4C87-9DEE-E9CDEF54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FCF03-445F-444D-920F-58D59DCEE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67C4AC-154A-43D0-870F-B1F6A3F3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037A39-3B47-4E41-A3C5-600B9F064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5F1867-B178-4CB0-9A9E-0234BFF6F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075528-AFF3-409D-8657-8B46FE41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6A73F6-F474-420A-8BB5-35747AE7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65A853-8424-412C-9B12-B49FC021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847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C713A-D0FC-4BC4-9C86-8F9E14BD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BCDF01-6C00-4D95-AC88-657B0916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63FB78-0540-4234-A65D-8C6D78B0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DCBB5F-44B3-45CC-9F74-24632CC3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74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EA01CF-3F8F-4DFE-BEEB-9A810DEB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4DDBD0-772B-4BE0-995C-67B50A68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FFDF48-651E-46DC-B9EF-D3FE586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309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E295E-FDA7-4EBF-850F-952B8915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851BF-A34B-4854-A2B0-A765AE78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2694B-BC52-4BAB-B888-98AA62382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EAD37B-F296-4133-ABF8-60FA2EF8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B044EA-D734-4FCF-9A79-FBCF5680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E05BC6-2DBB-4AEF-871B-BEC98A68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696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2784A-D581-497C-B1A1-4F4355EE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810060-ADB7-4748-AB53-3244DFCC4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E074A7-5427-4DCE-AC74-16561BE6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DE8C6F-0806-475F-8D71-608BB060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3E4603-A998-4087-894E-937EF718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2C7ADB-FDD4-4AF6-9EBE-C9D634EF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1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EC645E-F002-4F2C-9277-73DF78B1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768E77-DB6A-4C7C-A203-6A53FC00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6E7AB-E6BB-41EF-842D-5C90F903C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67A1-C9C2-49DA-9AD5-1F91965E529B}" type="datetimeFigureOut">
              <a:rPr lang="fr-BE" smtClean="0"/>
              <a:t>7/11/2025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A7F7F-53F5-45BD-AAF0-7CF1E015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3A2B5-33C5-4788-883C-4125B733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3C18-7A66-493F-9882-7B6E4E49A24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66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83E751-286A-43D9-91A4-FEC4E30A0767}"/>
              </a:ext>
            </a:extLst>
          </p:cNvPr>
          <p:cNvSpPr/>
          <p:nvPr/>
        </p:nvSpPr>
        <p:spPr>
          <a:xfrm>
            <a:off x="0" y="1"/>
            <a:ext cx="12192000" cy="349956"/>
          </a:xfrm>
          <a:prstGeom prst="rect">
            <a:avLst/>
          </a:prstGeom>
          <a:solidFill>
            <a:srgbClr val="23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1E3465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ECBF92-0016-4938-8767-9D052030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57679"/>
            <a:ext cx="4095095" cy="30713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25123C5-C614-47AB-A76C-E8A2963B5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2" t="19320" r="10926" b="9223"/>
          <a:stretch/>
        </p:blipFill>
        <p:spPr>
          <a:xfrm>
            <a:off x="0" y="474710"/>
            <a:ext cx="4354801" cy="2795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31D085-43FF-4D81-96AA-0AD457E59665}"/>
              </a:ext>
            </a:extLst>
          </p:cNvPr>
          <p:cNvSpPr/>
          <p:nvPr/>
        </p:nvSpPr>
        <p:spPr>
          <a:xfrm>
            <a:off x="9005762" y="474710"/>
            <a:ext cx="2949170" cy="380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fr-B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exposition itinérante sur la barrière Wellington fait partie de la «Wellington </a:t>
            </a:r>
            <a:r>
              <a:rPr lang="fr-BE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r>
              <a:rPr lang="fr-B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 Collaboration» (WBSC).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fr-B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projet a été créé en collaboration avec EFFORTS Europe et ses villes-membres de Dendermonde, Menen, Mons, Namur, Oudenaarde et Philippeville.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endParaRPr lang="fr-BE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endParaRPr lang="fr-BE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D74D0E-19D5-42D1-BD37-FACFCC8A4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1" t="10517" r="13148" b="12330"/>
          <a:stretch/>
        </p:blipFill>
        <p:spPr>
          <a:xfrm>
            <a:off x="0" y="3394638"/>
            <a:ext cx="5991483" cy="31134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60F49F-8822-4EF9-BE21-E84B6E797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394638"/>
            <a:ext cx="4095095" cy="3147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0C1A83-FBC3-48C3-BF2A-C3BBF91EF9B6}"/>
              </a:ext>
            </a:extLst>
          </p:cNvPr>
          <p:cNvSpPr/>
          <p:nvPr/>
        </p:nvSpPr>
        <p:spPr>
          <a:xfrm>
            <a:off x="0" y="6508044"/>
            <a:ext cx="12192000" cy="349956"/>
          </a:xfrm>
          <a:prstGeom prst="rect">
            <a:avLst/>
          </a:prstGeom>
          <a:solidFill>
            <a:srgbClr val="C1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1E3465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F46A30-785C-4BAA-B361-BA21C0A40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38" y="3792374"/>
            <a:ext cx="1263338" cy="10465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B2F7AA-E12F-4F1A-BFB4-9AB012890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52" y="4218559"/>
            <a:ext cx="1270734" cy="8114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BFEF86-110F-4884-9557-38E66060A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834" y="5058789"/>
            <a:ext cx="1140369" cy="4147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26BF119-ED08-4734-B62E-16D73EF9E2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63" y="5803420"/>
            <a:ext cx="1140369" cy="3879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DE2D7AE-D848-4F1D-8543-F459A4F854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4693" r="16337"/>
          <a:stretch/>
        </p:blipFill>
        <p:spPr>
          <a:xfrm>
            <a:off x="9120093" y="4878307"/>
            <a:ext cx="621827" cy="9251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23A1A9D-8A9F-4CB8-AAA4-2433EF6DBE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0756" b="-1"/>
          <a:stretch/>
        </p:blipFill>
        <p:spPr>
          <a:xfrm>
            <a:off x="10715900" y="3865872"/>
            <a:ext cx="1337694" cy="4358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FE6C131-6D69-482D-BAF1-9E72105871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15825"/>
          <a:stretch/>
        </p:blipFill>
        <p:spPr>
          <a:xfrm>
            <a:off x="9853840" y="4873112"/>
            <a:ext cx="559953" cy="81146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8A80660-0498-40D1-8182-B9495CCBF9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40" y="5658463"/>
            <a:ext cx="661715" cy="7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9A6915-6163-4BC7-A92E-94F17E4F3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6" t="11208" r="10833" b="3006"/>
          <a:stretch/>
        </p:blipFill>
        <p:spPr>
          <a:xfrm>
            <a:off x="208844" y="112025"/>
            <a:ext cx="4030133" cy="31234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F9B489-A8E4-42DD-B7EF-D7E6D36F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5" t="11228" r="11297" b="3317"/>
          <a:stretch/>
        </p:blipFill>
        <p:spPr>
          <a:xfrm>
            <a:off x="4410937" y="112025"/>
            <a:ext cx="3886396" cy="31234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CB3876-BA04-4AC0-A2AC-5DBF7FE16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1" t="11084" r="10832" b="3330"/>
          <a:stretch/>
        </p:blipFill>
        <p:spPr>
          <a:xfrm>
            <a:off x="208843" y="3429000"/>
            <a:ext cx="4030133" cy="31273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0592E7-AF33-4748-B2BC-9AEEFA15C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3" t="11726" r="11018" b="3485"/>
          <a:stretch/>
        </p:blipFill>
        <p:spPr>
          <a:xfrm>
            <a:off x="4410937" y="3429000"/>
            <a:ext cx="3886396" cy="31234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F9F928-A189-49FE-AAD0-DFF8133EAB9B}"/>
              </a:ext>
            </a:extLst>
          </p:cNvPr>
          <p:cNvSpPr/>
          <p:nvPr/>
        </p:nvSpPr>
        <p:spPr>
          <a:xfrm>
            <a:off x="8469293" y="191911"/>
            <a:ext cx="3513863" cy="6265333"/>
          </a:xfrm>
          <a:prstGeom prst="rect">
            <a:avLst/>
          </a:prstGeom>
          <a:solidFill>
            <a:srgbClr val="00386C"/>
          </a:solidFill>
          <a:ln w="76200">
            <a:solidFill>
              <a:srgbClr val="C1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B83336-1DF5-4170-B340-0B1206073205}"/>
              </a:ext>
            </a:extLst>
          </p:cNvPr>
          <p:cNvSpPr/>
          <p:nvPr/>
        </p:nvSpPr>
        <p:spPr>
          <a:xfrm>
            <a:off x="8671179" y="538893"/>
            <a:ext cx="3110089" cy="591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contexte et l’historique général de la barrière y est présenté, suivi de sections consacrées à chacune des 6 villes partenaires du projet.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endParaRPr lang="fr-B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d'exposition est ouvert à toutes les villes qui faisaient partie de la barrière historique de Wellington.</a:t>
            </a:r>
          </a:p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endParaRPr lang="fr-B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fr-B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à Raf, Dennis, Eva, Carolien, Marc, Guillaume, Corentin, David, Dominique, Johan, ainsi qu’aux équipes de terrain de chaque ville partenaire.  </a:t>
            </a:r>
          </a:p>
          <a:p>
            <a:pPr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endParaRPr lang="fr-B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325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122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Misson Jean-Sébastien</dc:creator>
  <cp:lastModifiedBy>Misson Jean-Sébastien</cp:lastModifiedBy>
  <cp:revision>6</cp:revision>
  <dcterms:created xsi:type="dcterms:W3CDTF">2025-11-07T14:47:11Z</dcterms:created>
  <dcterms:modified xsi:type="dcterms:W3CDTF">2025-11-07T15:30:46Z</dcterms:modified>
</cp:coreProperties>
</file>