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9" r:id="rId4"/>
  </p:sldMasterIdLst>
  <p:notesMasterIdLst>
    <p:notesMasterId r:id="rId26"/>
  </p:notesMasterIdLst>
  <p:handoutMasterIdLst>
    <p:handoutMasterId r:id="rId27"/>
  </p:handoutMasterIdLst>
  <p:sldIdLst>
    <p:sldId id="256" r:id="rId5"/>
    <p:sldId id="257" r:id="rId6"/>
    <p:sldId id="259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66" r:id="rId24"/>
    <p:sldId id="267" r:id="rId25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1B57"/>
    <a:srgbClr val="C02C3C"/>
    <a:srgbClr val="D2E1F2"/>
    <a:srgbClr val="331B58"/>
    <a:srgbClr val="2F193D"/>
    <a:srgbClr val="2C204E"/>
    <a:srgbClr val="BD2B30"/>
    <a:srgbClr val="2B155E"/>
    <a:srgbClr val="2C145C"/>
    <a:srgbClr val="341C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ijl, gemiddeld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Stijl, gemiddeld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Stijl, gemiddeld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Stijl, gemiddeld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Stijl, gemiddeld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Stijl, gemiddeld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11" d="100"/>
          <a:sy n="111" d="100"/>
        </p:scale>
        <p:origin x="1470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B45EF87C-E541-AFC1-3A71-D1B37EF0A37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FEF0E1E7-6A58-F15D-AB5B-B1FFE9661A8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6BA012-F677-466F-B573-DA88F0753637}" type="datetimeFigureOut">
              <a:rPr lang="nl-NL" smtClean="0"/>
              <a:t>12-12-2025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7448CA07-CB7F-3B69-833E-A53E5C4D651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756EFB3-287F-2D62-A156-254B71BF885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C9E4ED-70BA-4655-87C4-F34F5E96E91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811017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02D458-08D5-4FE8-974E-665F29751118}" type="datetimeFigureOut">
              <a:rPr lang="nl-NL" smtClean="0"/>
              <a:t>12-12-2025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FC0551-264A-44CB-8F82-03530BB8288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71191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C0551-264A-44CB-8F82-03530BB8288C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29045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zonder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392F3C2B-8E47-4FDF-347F-819DDEB1CBC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71120">
              <a:lnSpc>
                <a:spcPct val="100000"/>
              </a:lnSpc>
              <a:spcBef>
                <a:spcPts val="40"/>
              </a:spcBef>
            </a:pPr>
            <a:r>
              <a:rPr lang="nl-NL" spc="-35"/>
              <a:t>projectnaam</a:t>
            </a:r>
            <a:r>
              <a:rPr lang="nl-NL" spc="-15"/>
              <a:t> </a:t>
            </a:r>
            <a:r>
              <a:rPr lang="nl-NL"/>
              <a:t>|</a:t>
            </a:r>
            <a:r>
              <a:rPr lang="nl-NL" spc="-10"/>
              <a:t> </a:t>
            </a:r>
            <a:r>
              <a:rPr lang="nl-NL" spc="-25"/>
              <a:t>maart</a:t>
            </a:r>
            <a:r>
              <a:rPr lang="nl-NL" spc="-10"/>
              <a:t> </a:t>
            </a:r>
            <a:r>
              <a:rPr lang="nl-NL" spc="-20"/>
              <a:t>2025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5BBF3C1-C0E0-84A3-C71C-B6AD6C7A20CC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A2CC3B4D-EA74-B465-D26A-4BC9DA3EAF3B}"/>
              </a:ext>
            </a:extLst>
          </p:cNvPr>
          <p:cNvSpPr/>
          <p:nvPr userDrawn="1"/>
        </p:nvSpPr>
        <p:spPr>
          <a:xfrm>
            <a:off x="0" y="0"/>
            <a:ext cx="12192000" cy="6857988"/>
          </a:xfrm>
          <a:prstGeom prst="rect">
            <a:avLst/>
          </a:prstGeom>
          <a:solidFill>
            <a:srgbClr val="331B5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nl-NL"/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BD35175B-274C-0BC9-127E-68D731C1680A}"/>
              </a:ext>
            </a:extLst>
          </p:cNvPr>
          <p:cNvSpPr/>
          <p:nvPr userDrawn="1"/>
        </p:nvSpPr>
        <p:spPr>
          <a:xfrm>
            <a:off x="0" y="0"/>
            <a:ext cx="4689475" cy="4716145"/>
          </a:xfrm>
          <a:custGeom>
            <a:avLst/>
            <a:gdLst/>
            <a:ahLst/>
            <a:cxnLst/>
            <a:rect l="l" t="t" r="r" b="b"/>
            <a:pathLst>
              <a:path w="4689475" h="4716145">
                <a:moveTo>
                  <a:pt x="1249387" y="1702968"/>
                </a:moveTo>
                <a:lnTo>
                  <a:pt x="388912" y="842505"/>
                </a:lnTo>
                <a:lnTo>
                  <a:pt x="1231417" y="0"/>
                </a:lnTo>
                <a:lnTo>
                  <a:pt x="370954" y="0"/>
                </a:lnTo>
                <a:lnTo>
                  <a:pt x="0" y="370967"/>
                </a:lnTo>
                <a:lnTo>
                  <a:pt x="0" y="453580"/>
                </a:lnTo>
                <a:lnTo>
                  <a:pt x="0" y="1231430"/>
                </a:lnTo>
                <a:lnTo>
                  <a:pt x="0" y="1314043"/>
                </a:lnTo>
                <a:lnTo>
                  <a:pt x="819150" y="2133193"/>
                </a:lnTo>
                <a:lnTo>
                  <a:pt x="1249387" y="1702968"/>
                </a:lnTo>
                <a:close/>
              </a:path>
              <a:path w="4689475" h="4716145">
                <a:moveTo>
                  <a:pt x="2968333" y="4285780"/>
                </a:moveTo>
                <a:lnTo>
                  <a:pt x="2107857" y="3425317"/>
                </a:lnTo>
                <a:lnTo>
                  <a:pt x="2968320" y="2564866"/>
                </a:lnTo>
                <a:lnTo>
                  <a:pt x="2538082" y="2134628"/>
                </a:lnTo>
                <a:lnTo>
                  <a:pt x="1677631" y="2995091"/>
                </a:lnTo>
                <a:lnTo>
                  <a:pt x="817168" y="2134616"/>
                </a:lnTo>
                <a:lnTo>
                  <a:pt x="386943" y="2564854"/>
                </a:lnTo>
                <a:lnTo>
                  <a:pt x="1247394" y="3425317"/>
                </a:lnTo>
                <a:lnTo>
                  <a:pt x="386930" y="4285780"/>
                </a:lnTo>
                <a:lnTo>
                  <a:pt x="817168" y="4716005"/>
                </a:lnTo>
                <a:lnTo>
                  <a:pt x="1677631" y="3855555"/>
                </a:lnTo>
                <a:lnTo>
                  <a:pt x="2538095" y="4716005"/>
                </a:lnTo>
                <a:lnTo>
                  <a:pt x="2968333" y="4285780"/>
                </a:lnTo>
                <a:close/>
              </a:path>
              <a:path w="4689475" h="4716145">
                <a:moveTo>
                  <a:pt x="4689081" y="1702968"/>
                </a:moveTo>
                <a:lnTo>
                  <a:pt x="3828618" y="842505"/>
                </a:lnTo>
                <a:lnTo>
                  <a:pt x="4671123" y="0"/>
                </a:lnTo>
                <a:lnTo>
                  <a:pt x="3810660" y="0"/>
                </a:lnTo>
                <a:lnTo>
                  <a:pt x="3398380" y="412280"/>
                </a:lnTo>
                <a:lnTo>
                  <a:pt x="2986125" y="0"/>
                </a:lnTo>
                <a:lnTo>
                  <a:pt x="2125662" y="0"/>
                </a:lnTo>
                <a:lnTo>
                  <a:pt x="2968155" y="842505"/>
                </a:lnTo>
                <a:lnTo>
                  <a:pt x="2107692" y="1702968"/>
                </a:lnTo>
                <a:lnTo>
                  <a:pt x="2537930" y="2133193"/>
                </a:lnTo>
                <a:lnTo>
                  <a:pt x="3398393" y="1272730"/>
                </a:lnTo>
                <a:lnTo>
                  <a:pt x="4258856" y="2133193"/>
                </a:lnTo>
                <a:lnTo>
                  <a:pt x="4689081" y="1702968"/>
                </a:lnTo>
                <a:close/>
              </a:path>
            </a:pathLst>
          </a:custGeom>
          <a:solidFill>
            <a:srgbClr val="FFFFFF">
              <a:alpha val="17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Titel 13">
            <a:extLst>
              <a:ext uri="{FF2B5EF4-FFF2-40B4-BE49-F238E27FC236}">
                <a16:creationId xmlns:a16="http://schemas.microsoft.com/office/drawing/2014/main" id="{3B4E0F6E-984F-B4C6-3D48-7599620570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7448" y="2463860"/>
            <a:ext cx="9345020" cy="677108"/>
          </a:xfrm>
        </p:spPr>
        <p:txBody>
          <a:bodyPr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  <p:sp>
        <p:nvSpPr>
          <p:cNvPr id="19" name="Tijdelijke aanduiding voor tekst 18">
            <a:extLst>
              <a:ext uri="{FF2B5EF4-FFF2-40B4-BE49-F238E27FC236}">
                <a16:creationId xmlns:a16="http://schemas.microsoft.com/office/drawing/2014/main" id="{71553218-6427-C194-ED21-E40CE81B2C3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27125" y="3985319"/>
            <a:ext cx="9345343" cy="307777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nl-NL" sz="2000" b="0" err="1"/>
              <a:t>Onderregel</a:t>
            </a:r>
            <a:endParaRPr lang="nl-NL" sz="2400" b="0"/>
          </a:p>
        </p:txBody>
      </p:sp>
      <p:sp>
        <p:nvSpPr>
          <p:cNvPr id="22" name="Tijdelijke aanduiding voor tekst 20">
            <a:extLst>
              <a:ext uri="{FF2B5EF4-FFF2-40B4-BE49-F238E27FC236}">
                <a16:creationId xmlns:a16="http://schemas.microsoft.com/office/drawing/2014/main" id="{CBEFE11D-95EE-B023-EE89-27D7DF99C68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71464" y="6378575"/>
            <a:ext cx="1860550" cy="237757"/>
          </a:xfrm>
        </p:spPr>
        <p:txBody>
          <a:bodyPr/>
          <a:lstStyle>
            <a:lvl1pPr marL="0" indent="0">
              <a:buNone/>
              <a:defRPr sz="105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Eventueel datum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BE4A2B5-B28B-AD30-0B07-F1F817FB82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0296" y="3426296"/>
            <a:ext cx="3431704" cy="3431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9358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4">
            <a:extLst>
              <a:ext uri="{FF2B5EF4-FFF2-40B4-BE49-F238E27FC236}">
                <a16:creationId xmlns:a16="http://schemas.microsoft.com/office/drawing/2014/main" id="{E0F8EFFE-0F2A-9D6F-7E3B-E6A49D5D24D8}"/>
              </a:ext>
            </a:extLst>
          </p:cNvPr>
          <p:cNvSpPr/>
          <p:nvPr userDrawn="1"/>
        </p:nvSpPr>
        <p:spPr>
          <a:xfrm>
            <a:off x="9168740" y="4752009"/>
            <a:ext cx="350520" cy="350520"/>
          </a:xfrm>
          <a:custGeom>
            <a:avLst/>
            <a:gdLst/>
            <a:ahLst/>
            <a:cxnLst/>
            <a:rect l="l" t="t" r="r" b="b"/>
            <a:pathLst>
              <a:path w="350520" h="350520">
                <a:moveTo>
                  <a:pt x="350062" y="58343"/>
                </a:moveTo>
                <a:lnTo>
                  <a:pt x="291719" y="0"/>
                </a:lnTo>
                <a:lnTo>
                  <a:pt x="175031" y="116687"/>
                </a:lnTo>
                <a:lnTo>
                  <a:pt x="58343" y="0"/>
                </a:lnTo>
                <a:lnTo>
                  <a:pt x="0" y="58343"/>
                </a:lnTo>
                <a:lnTo>
                  <a:pt x="116687" y="175031"/>
                </a:lnTo>
                <a:lnTo>
                  <a:pt x="0" y="291719"/>
                </a:lnTo>
                <a:lnTo>
                  <a:pt x="58343" y="350062"/>
                </a:lnTo>
                <a:lnTo>
                  <a:pt x="175031" y="233375"/>
                </a:lnTo>
                <a:lnTo>
                  <a:pt x="291719" y="350062"/>
                </a:lnTo>
                <a:lnTo>
                  <a:pt x="350062" y="291719"/>
                </a:lnTo>
                <a:lnTo>
                  <a:pt x="233375" y="175031"/>
                </a:lnTo>
                <a:lnTo>
                  <a:pt x="350062" y="58343"/>
                </a:lnTo>
                <a:close/>
              </a:path>
            </a:pathLst>
          </a:custGeom>
          <a:solidFill>
            <a:srgbClr val="2B155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F568CD0B-0FA0-5ED6-358D-F7B6B44087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660" b="1841"/>
          <a:stretch>
            <a:fillRect/>
          </a:stretch>
        </p:blipFill>
        <p:spPr>
          <a:xfrm>
            <a:off x="10729192" y="5397896"/>
            <a:ext cx="1462808" cy="1460104"/>
          </a:xfrm>
          <a:prstGeom prst="rect">
            <a:avLst/>
          </a:prstGeom>
        </p:spPr>
      </p:pic>
      <p:sp>
        <p:nvSpPr>
          <p:cNvPr id="17" name="Tijdelijke aanduiding voor tabel 15">
            <a:extLst>
              <a:ext uri="{FF2B5EF4-FFF2-40B4-BE49-F238E27FC236}">
                <a16:creationId xmlns:a16="http://schemas.microsoft.com/office/drawing/2014/main" id="{6EE607FC-1877-FE93-DB7C-B7D219A3990F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1055688" y="765175"/>
            <a:ext cx="7561262" cy="5297488"/>
          </a:xfrm>
          <a:solidFill>
            <a:srgbClr val="D2E1F2"/>
          </a:solidFill>
        </p:spPr>
        <p:txBody>
          <a:bodyPr/>
          <a:lstStyle/>
          <a:p>
            <a:endParaRPr lang="nl-NL"/>
          </a:p>
        </p:txBody>
      </p:sp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5AEC0CC6-E620-6E2D-C92F-647DAA43CA2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336088" y="4751388"/>
            <a:ext cx="2016125" cy="1125884"/>
          </a:xfrm>
          <a:solidFill>
            <a:srgbClr val="331B58"/>
          </a:solidFill>
        </p:spPr>
        <p:txBody>
          <a:bodyPr>
            <a:noAutofit/>
          </a:bodyPr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 hier om tekst toe te voegen. Bijv. een samenvatting van de tabel</a:t>
            </a: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A72A03CF-2A75-4BB6-AF5C-0A1F00CE0FB0}"/>
              </a:ext>
            </a:extLst>
          </p:cNvPr>
          <p:cNvSpPr/>
          <p:nvPr userDrawn="1"/>
        </p:nvSpPr>
        <p:spPr>
          <a:xfrm>
            <a:off x="1340459" y="12"/>
            <a:ext cx="1594485" cy="1282065"/>
          </a:xfrm>
          <a:custGeom>
            <a:avLst/>
            <a:gdLst/>
            <a:ahLst/>
            <a:cxnLst/>
            <a:rect l="l" t="t" r="r" b="b"/>
            <a:pathLst>
              <a:path w="1594485" h="1282065">
                <a:moveTo>
                  <a:pt x="1594002" y="1016241"/>
                </a:moveTo>
                <a:lnTo>
                  <a:pt x="1062659" y="484924"/>
                </a:lnTo>
                <a:lnTo>
                  <a:pt x="1547583" y="0"/>
                </a:lnTo>
                <a:lnTo>
                  <a:pt x="1016254" y="0"/>
                </a:lnTo>
                <a:lnTo>
                  <a:pt x="797001" y="219252"/>
                </a:lnTo>
                <a:lnTo>
                  <a:pt x="577748" y="0"/>
                </a:lnTo>
                <a:lnTo>
                  <a:pt x="46393" y="0"/>
                </a:lnTo>
                <a:lnTo>
                  <a:pt x="531317" y="484936"/>
                </a:lnTo>
                <a:lnTo>
                  <a:pt x="0" y="1016254"/>
                </a:lnTo>
                <a:lnTo>
                  <a:pt x="265671" y="1281925"/>
                </a:lnTo>
                <a:lnTo>
                  <a:pt x="796988" y="750595"/>
                </a:lnTo>
                <a:lnTo>
                  <a:pt x="1328331" y="1281912"/>
                </a:lnTo>
                <a:lnTo>
                  <a:pt x="1594002" y="1016241"/>
                </a:lnTo>
                <a:close/>
              </a:path>
            </a:pathLst>
          </a:custGeom>
          <a:solidFill>
            <a:srgbClr val="AFAAC8">
              <a:alpha val="17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E6ADB5C2-DC76-EB2E-9ED5-C727200F494D}"/>
              </a:ext>
            </a:extLst>
          </p:cNvPr>
          <p:cNvSpPr/>
          <p:nvPr userDrawn="1"/>
        </p:nvSpPr>
        <p:spPr>
          <a:xfrm>
            <a:off x="0" y="12"/>
            <a:ext cx="1871980" cy="2877185"/>
          </a:xfrm>
          <a:custGeom>
            <a:avLst/>
            <a:gdLst/>
            <a:ahLst/>
            <a:cxnLst/>
            <a:rect l="l" t="t" r="r" b="b"/>
            <a:pathLst>
              <a:path w="1871980" h="2877185">
                <a:moveTo>
                  <a:pt x="810450" y="1016241"/>
                </a:moveTo>
                <a:lnTo>
                  <a:pt x="279107" y="484924"/>
                </a:lnTo>
                <a:lnTo>
                  <a:pt x="764019" y="0"/>
                </a:lnTo>
                <a:lnTo>
                  <a:pt x="232702" y="0"/>
                </a:lnTo>
                <a:lnTo>
                  <a:pt x="13449" y="219252"/>
                </a:lnTo>
                <a:lnTo>
                  <a:pt x="0" y="205803"/>
                </a:lnTo>
                <a:lnTo>
                  <a:pt x="0" y="232702"/>
                </a:lnTo>
                <a:lnTo>
                  <a:pt x="0" y="737146"/>
                </a:lnTo>
                <a:lnTo>
                  <a:pt x="0" y="764032"/>
                </a:lnTo>
                <a:lnTo>
                  <a:pt x="13436" y="750595"/>
                </a:lnTo>
                <a:lnTo>
                  <a:pt x="544779" y="1281912"/>
                </a:lnTo>
                <a:lnTo>
                  <a:pt x="810450" y="1016241"/>
                </a:lnTo>
                <a:close/>
              </a:path>
              <a:path w="1871980" h="2877185">
                <a:moveTo>
                  <a:pt x="1871891" y="1548460"/>
                </a:moveTo>
                <a:lnTo>
                  <a:pt x="1606232" y="1282788"/>
                </a:lnTo>
                <a:lnTo>
                  <a:pt x="1074877" y="1814144"/>
                </a:lnTo>
                <a:lnTo>
                  <a:pt x="543547" y="1282801"/>
                </a:lnTo>
                <a:lnTo>
                  <a:pt x="277876" y="1548472"/>
                </a:lnTo>
                <a:lnTo>
                  <a:pt x="809205" y="2079815"/>
                </a:lnTo>
                <a:lnTo>
                  <a:pt x="277888" y="2611132"/>
                </a:lnTo>
                <a:lnTo>
                  <a:pt x="543560" y="2876804"/>
                </a:lnTo>
                <a:lnTo>
                  <a:pt x="1074877" y="2345486"/>
                </a:lnTo>
                <a:lnTo>
                  <a:pt x="1606219" y="2876804"/>
                </a:lnTo>
                <a:lnTo>
                  <a:pt x="1871891" y="2611132"/>
                </a:lnTo>
                <a:lnTo>
                  <a:pt x="1340548" y="2079802"/>
                </a:lnTo>
                <a:lnTo>
                  <a:pt x="1871891" y="1548460"/>
                </a:lnTo>
                <a:close/>
              </a:path>
            </a:pathLst>
          </a:custGeom>
          <a:solidFill>
            <a:srgbClr val="AFAAC8">
              <a:alpha val="17999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D9EC71E7-F0F8-3A8B-2C28-BEF28B4584B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0303" y="148075"/>
            <a:ext cx="2697778" cy="803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612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at/afslui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2">
            <a:extLst>
              <a:ext uri="{FF2B5EF4-FFF2-40B4-BE49-F238E27FC236}">
                <a16:creationId xmlns:a16="http://schemas.microsoft.com/office/drawing/2014/main" id="{435DD98C-FAF4-8D8C-6E49-2AE56C8461ED}"/>
              </a:ext>
            </a:extLst>
          </p:cNvPr>
          <p:cNvSpPr/>
          <p:nvPr userDrawn="1"/>
        </p:nvSpPr>
        <p:spPr>
          <a:xfrm>
            <a:off x="0" y="0"/>
            <a:ext cx="12193270" cy="6858000"/>
          </a:xfrm>
          <a:custGeom>
            <a:avLst/>
            <a:gdLst/>
            <a:ahLst/>
            <a:cxnLst/>
            <a:rect l="l" t="t" r="r" b="b"/>
            <a:pathLst>
              <a:path w="12193270" h="6858000">
                <a:moveTo>
                  <a:pt x="12193206" y="0"/>
                </a:moveTo>
                <a:lnTo>
                  <a:pt x="0" y="0"/>
                </a:lnTo>
                <a:lnTo>
                  <a:pt x="0" y="6858000"/>
                </a:lnTo>
                <a:lnTo>
                  <a:pt x="12193206" y="6858000"/>
                </a:lnTo>
                <a:lnTo>
                  <a:pt x="12193206" y="0"/>
                </a:lnTo>
                <a:close/>
              </a:path>
            </a:pathLst>
          </a:custGeom>
          <a:solidFill>
            <a:srgbClr val="BF2F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8">
            <a:extLst>
              <a:ext uri="{FF2B5EF4-FFF2-40B4-BE49-F238E27FC236}">
                <a16:creationId xmlns:a16="http://schemas.microsoft.com/office/drawing/2014/main" id="{B8683272-9ECF-0D50-F720-3165751FBCD1}"/>
              </a:ext>
            </a:extLst>
          </p:cNvPr>
          <p:cNvSpPr/>
          <p:nvPr userDrawn="1"/>
        </p:nvSpPr>
        <p:spPr>
          <a:xfrm>
            <a:off x="0" y="2632011"/>
            <a:ext cx="797560" cy="1594485"/>
          </a:xfrm>
          <a:custGeom>
            <a:avLst/>
            <a:gdLst/>
            <a:ahLst/>
            <a:cxnLst/>
            <a:rect l="l" t="t" r="r" b="b"/>
            <a:pathLst>
              <a:path w="797560" h="1594485">
                <a:moveTo>
                  <a:pt x="797001" y="265658"/>
                </a:moveTo>
                <a:lnTo>
                  <a:pt x="531329" y="0"/>
                </a:lnTo>
                <a:lnTo>
                  <a:pt x="0" y="531329"/>
                </a:lnTo>
                <a:lnTo>
                  <a:pt x="0" y="1062659"/>
                </a:lnTo>
                <a:lnTo>
                  <a:pt x="531329" y="1593989"/>
                </a:lnTo>
                <a:lnTo>
                  <a:pt x="797001" y="1328331"/>
                </a:lnTo>
                <a:lnTo>
                  <a:pt x="265658" y="797001"/>
                </a:lnTo>
                <a:lnTo>
                  <a:pt x="797001" y="26565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Tijdelijke aanduiding voor tekst 18">
            <a:extLst>
              <a:ext uri="{FF2B5EF4-FFF2-40B4-BE49-F238E27FC236}">
                <a16:creationId xmlns:a16="http://schemas.microsoft.com/office/drawing/2014/main" id="{4653BBAA-BC09-2A44-3AEE-94F4FA79A9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74825" y="2060575"/>
            <a:ext cx="8569325" cy="313252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Klik hier om een citaat of andere tekst toe te voegen</a:t>
            </a:r>
          </a:p>
        </p:txBody>
      </p:sp>
      <p:pic>
        <p:nvPicPr>
          <p:cNvPr id="3" name="Afbeelding 2" descr="Afbeelding met schermopname, Graphics&#10;&#10;Door AI gegenereerde inhoud is mogelijk onjuist.">
            <a:extLst>
              <a:ext uri="{FF2B5EF4-FFF2-40B4-BE49-F238E27FC236}">
                <a16:creationId xmlns:a16="http://schemas.microsoft.com/office/drawing/2014/main" id="{27DA7DFE-7F6D-C620-5D52-33B5A2BE53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8761599" y="3464197"/>
            <a:ext cx="3455081" cy="3455081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B862604B-B778-D8E7-C9F2-E5B9E51320D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4" y="6172452"/>
            <a:ext cx="1910848" cy="56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0096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f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9F97E615-5377-0202-D269-F7CE40C47A86}"/>
              </a:ext>
            </a:extLst>
          </p:cNvPr>
          <p:cNvSpPr/>
          <p:nvPr userDrawn="1"/>
        </p:nvSpPr>
        <p:spPr>
          <a:xfrm>
            <a:off x="0" y="0"/>
            <a:ext cx="12193270" cy="6858000"/>
          </a:xfrm>
          <a:custGeom>
            <a:avLst/>
            <a:gdLst/>
            <a:ahLst/>
            <a:cxnLst/>
            <a:rect l="l" t="t" r="r" b="b"/>
            <a:pathLst>
              <a:path w="12193270" h="6858000">
                <a:moveTo>
                  <a:pt x="12193206" y="0"/>
                </a:moveTo>
                <a:lnTo>
                  <a:pt x="0" y="0"/>
                </a:lnTo>
                <a:lnTo>
                  <a:pt x="0" y="6858000"/>
                </a:lnTo>
                <a:lnTo>
                  <a:pt x="12193206" y="6858000"/>
                </a:lnTo>
                <a:lnTo>
                  <a:pt x="12193206" y="0"/>
                </a:lnTo>
                <a:close/>
              </a:path>
            </a:pathLst>
          </a:custGeom>
          <a:solidFill>
            <a:srgbClr val="331B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id="{6DA86952-2F88-D61A-BA29-3ADBB496D9C4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067300" y="579459"/>
            <a:ext cx="9405168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nl-NL" sz="2400" spc="-45">
                <a:solidFill>
                  <a:srgbClr val="FFFFFF"/>
                </a:solidFill>
                <a:latin typeface="Corbel"/>
                <a:cs typeface="Corbel"/>
              </a:rPr>
              <a:t>Colofon</a:t>
            </a:r>
            <a:endParaRPr sz="2400">
              <a:latin typeface="Corbel"/>
              <a:cs typeface="Corbel"/>
            </a:endParaRPr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67F4A1C1-5575-D3B0-4EC7-DACD156A5950}"/>
              </a:ext>
            </a:extLst>
          </p:cNvPr>
          <p:cNvSpPr txBox="1"/>
          <p:nvPr userDrawn="1"/>
        </p:nvSpPr>
        <p:spPr>
          <a:xfrm>
            <a:off x="1067300" y="4737572"/>
            <a:ext cx="1993264" cy="142648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sz="1200">
                <a:solidFill>
                  <a:srgbClr val="FFFFFF"/>
                </a:solidFill>
                <a:latin typeface="Arial"/>
                <a:cs typeface="Arial"/>
              </a:rPr>
              <a:t>©</a:t>
            </a:r>
            <a:r>
              <a:rPr sz="1200" spc="-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nl-NL" sz="1200" spc="-5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200" spc="-25" err="1">
                <a:solidFill>
                  <a:srgbClr val="FFFFFF"/>
                </a:solidFill>
                <a:latin typeface="Arial"/>
                <a:cs typeface="Arial"/>
              </a:rPr>
              <a:t>emeente</a:t>
            </a:r>
            <a:r>
              <a:rPr sz="1200" spc="-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25">
                <a:solidFill>
                  <a:srgbClr val="FFFFFF"/>
                </a:solidFill>
                <a:latin typeface="Arial"/>
                <a:cs typeface="Arial"/>
              </a:rPr>
              <a:t>Bergen</a:t>
            </a:r>
            <a:r>
              <a:rPr sz="1200" spc="-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>
                <a:solidFill>
                  <a:srgbClr val="FFFFFF"/>
                </a:solidFill>
                <a:latin typeface="Arial"/>
                <a:cs typeface="Arial"/>
              </a:rPr>
              <a:t>op</a:t>
            </a:r>
            <a:r>
              <a:rPr sz="1200" spc="-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25">
                <a:solidFill>
                  <a:srgbClr val="FFFFFF"/>
                </a:solidFill>
                <a:latin typeface="Arial"/>
                <a:cs typeface="Arial"/>
              </a:rPr>
              <a:t>Zoom </a:t>
            </a:r>
            <a:r>
              <a:rPr sz="1200" spc="-20">
                <a:solidFill>
                  <a:srgbClr val="FFFFFF"/>
                </a:solidFill>
                <a:latin typeface="Arial"/>
                <a:cs typeface="Arial"/>
              </a:rPr>
              <a:t>Jacob</a:t>
            </a:r>
            <a:r>
              <a:rPr sz="1200" spc="-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25" err="1">
                <a:solidFill>
                  <a:srgbClr val="FFFFFF"/>
                </a:solidFill>
                <a:latin typeface="Arial"/>
                <a:cs typeface="Arial"/>
              </a:rPr>
              <a:t>Obrechtlaan</a:t>
            </a:r>
            <a:r>
              <a:rPr sz="1200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nl-NL" sz="1200" spc="-35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 lang="nl-NL" sz="1200">
              <a:latin typeface="Arial"/>
              <a:cs typeface="Arial"/>
            </a:endParaRPr>
          </a:p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lang="nl-NL" sz="1200" spc="-25">
                <a:solidFill>
                  <a:srgbClr val="FFFFFF"/>
                </a:solidFill>
                <a:latin typeface="Arial"/>
                <a:cs typeface="Arial"/>
              </a:rPr>
              <a:t>4611 AR </a:t>
            </a:r>
            <a:r>
              <a:rPr sz="1200" spc="-25">
                <a:solidFill>
                  <a:srgbClr val="FFFFFF"/>
                </a:solidFill>
                <a:latin typeface="Arial"/>
                <a:cs typeface="Arial"/>
              </a:rPr>
              <a:t>Bergen</a:t>
            </a:r>
            <a:r>
              <a:rPr sz="1200" spc="-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>
                <a:solidFill>
                  <a:srgbClr val="FFFFFF"/>
                </a:solidFill>
                <a:latin typeface="Arial"/>
                <a:cs typeface="Arial"/>
              </a:rPr>
              <a:t>op</a:t>
            </a:r>
            <a:r>
              <a:rPr sz="1200" spc="-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25">
                <a:solidFill>
                  <a:srgbClr val="FFFFFF"/>
                </a:solidFill>
                <a:latin typeface="Arial"/>
                <a:cs typeface="Arial"/>
              </a:rPr>
              <a:t>Zoom</a:t>
            </a:r>
            <a:endParaRPr lang="nl-NL" sz="1200" spc="-25">
              <a:solidFill>
                <a:srgbClr val="FFFFFF"/>
              </a:solidFill>
              <a:latin typeface="Arial"/>
              <a:cs typeface="Arial"/>
            </a:endParaRPr>
          </a:p>
          <a:p>
            <a:pPr marL="12700" marR="5080">
              <a:lnSpc>
                <a:spcPct val="125000"/>
              </a:lnSpc>
              <a:spcBef>
                <a:spcPts val="100"/>
              </a:spcBef>
            </a:pPr>
            <a:endParaRPr lang="nl-NL" sz="1200" spc="-25">
              <a:solidFill>
                <a:srgbClr val="FFFFFF"/>
              </a:solidFill>
              <a:latin typeface="Arial"/>
              <a:cs typeface="Arial"/>
            </a:endParaRPr>
          </a:p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lang="nl-NL" sz="1200" spc="-25">
                <a:solidFill>
                  <a:srgbClr val="FFFFFF"/>
                </a:solidFill>
                <a:latin typeface="Arial"/>
                <a:cs typeface="Arial"/>
              </a:rPr>
              <a:t>Tel. 140164</a:t>
            </a:r>
          </a:p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lang="nl-NL" sz="1200" spc="-25">
                <a:solidFill>
                  <a:srgbClr val="FFFFFF"/>
                </a:solidFill>
                <a:latin typeface="Arial"/>
                <a:cs typeface="Arial"/>
              </a:rPr>
              <a:t>www.bergenopzoom.nl</a:t>
            </a:r>
            <a:endParaRPr sz="1200">
              <a:latin typeface="Arial"/>
              <a:cs typeface="Arial"/>
            </a:endParaRPr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4F5DC87D-6E04-B764-0FC0-689649CF669E}"/>
              </a:ext>
            </a:extLst>
          </p:cNvPr>
          <p:cNvSpPr/>
          <p:nvPr userDrawn="1"/>
        </p:nvSpPr>
        <p:spPr>
          <a:xfrm>
            <a:off x="0" y="0"/>
            <a:ext cx="4689475" cy="4716145"/>
          </a:xfrm>
          <a:custGeom>
            <a:avLst/>
            <a:gdLst/>
            <a:ahLst/>
            <a:cxnLst/>
            <a:rect l="l" t="t" r="r" b="b"/>
            <a:pathLst>
              <a:path w="4689475" h="4716145">
                <a:moveTo>
                  <a:pt x="1249387" y="1702968"/>
                </a:moveTo>
                <a:lnTo>
                  <a:pt x="388912" y="842505"/>
                </a:lnTo>
                <a:lnTo>
                  <a:pt x="1231417" y="0"/>
                </a:lnTo>
                <a:lnTo>
                  <a:pt x="370954" y="0"/>
                </a:lnTo>
                <a:lnTo>
                  <a:pt x="0" y="370967"/>
                </a:lnTo>
                <a:lnTo>
                  <a:pt x="0" y="453580"/>
                </a:lnTo>
                <a:lnTo>
                  <a:pt x="0" y="1231430"/>
                </a:lnTo>
                <a:lnTo>
                  <a:pt x="0" y="1314043"/>
                </a:lnTo>
                <a:lnTo>
                  <a:pt x="819150" y="2133193"/>
                </a:lnTo>
                <a:lnTo>
                  <a:pt x="1249387" y="1702968"/>
                </a:lnTo>
                <a:close/>
              </a:path>
              <a:path w="4689475" h="4716145">
                <a:moveTo>
                  <a:pt x="2968333" y="4285780"/>
                </a:moveTo>
                <a:lnTo>
                  <a:pt x="2107857" y="3425317"/>
                </a:lnTo>
                <a:lnTo>
                  <a:pt x="2968320" y="2564866"/>
                </a:lnTo>
                <a:lnTo>
                  <a:pt x="2538082" y="2134628"/>
                </a:lnTo>
                <a:lnTo>
                  <a:pt x="1677631" y="2995091"/>
                </a:lnTo>
                <a:lnTo>
                  <a:pt x="817168" y="2134616"/>
                </a:lnTo>
                <a:lnTo>
                  <a:pt x="386943" y="2564854"/>
                </a:lnTo>
                <a:lnTo>
                  <a:pt x="1247394" y="3425317"/>
                </a:lnTo>
                <a:lnTo>
                  <a:pt x="386930" y="4285780"/>
                </a:lnTo>
                <a:lnTo>
                  <a:pt x="817168" y="4716005"/>
                </a:lnTo>
                <a:lnTo>
                  <a:pt x="1677631" y="3855555"/>
                </a:lnTo>
                <a:lnTo>
                  <a:pt x="2538095" y="4716005"/>
                </a:lnTo>
                <a:lnTo>
                  <a:pt x="2968333" y="4285780"/>
                </a:lnTo>
                <a:close/>
              </a:path>
              <a:path w="4689475" h="4716145">
                <a:moveTo>
                  <a:pt x="4689081" y="1702968"/>
                </a:moveTo>
                <a:lnTo>
                  <a:pt x="3828618" y="842505"/>
                </a:lnTo>
                <a:lnTo>
                  <a:pt x="4671123" y="0"/>
                </a:lnTo>
                <a:lnTo>
                  <a:pt x="3810660" y="0"/>
                </a:lnTo>
                <a:lnTo>
                  <a:pt x="3398380" y="412280"/>
                </a:lnTo>
                <a:lnTo>
                  <a:pt x="2986125" y="0"/>
                </a:lnTo>
                <a:lnTo>
                  <a:pt x="2125662" y="0"/>
                </a:lnTo>
                <a:lnTo>
                  <a:pt x="2968155" y="842505"/>
                </a:lnTo>
                <a:lnTo>
                  <a:pt x="2107692" y="1702968"/>
                </a:lnTo>
                <a:lnTo>
                  <a:pt x="2537930" y="2133193"/>
                </a:lnTo>
                <a:lnTo>
                  <a:pt x="3398393" y="1272730"/>
                </a:lnTo>
                <a:lnTo>
                  <a:pt x="4258856" y="2133193"/>
                </a:lnTo>
                <a:lnTo>
                  <a:pt x="4689081" y="1702968"/>
                </a:lnTo>
                <a:close/>
              </a:path>
            </a:pathLst>
          </a:custGeom>
          <a:solidFill>
            <a:srgbClr val="FFFFFF">
              <a:alpha val="17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id="{6B760ADA-732A-79CE-2BC1-9E2E2E7218B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6800" y="1268412"/>
            <a:ext cx="9405668" cy="2304603"/>
          </a:xfrm>
        </p:spPr>
        <p:txBody>
          <a:bodyPr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 hier om tekst toe te voegen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F8D2E965-C39E-CF08-5C8D-E913D9E27F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0296" y="3426296"/>
            <a:ext cx="3431704" cy="3431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77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met Afbeeld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bg object 19"/>
          <p:cNvSpPr/>
          <p:nvPr/>
        </p:nvSpPr>
        <p:spPr>
          <a:xfrm>
            <a:off x="1911148" y="0"/>
            <a:ext cx="6858000" cy="6858000"/>
          </a:xfrm>
          <a:custGeom>
            <a:avLst/>
            <a:gdLst/>
            <a:ahLst/>
            <a:cxnLst/>
            <a:rect l="l" t="t" r="r" b="b"/>
            <a:pathLst>
              <a:path w="6858000" h="6858000">
                <a:moveTo>
                  <a:pt x="6858000" y="6858000"/>
                </a:moveTo>
                <a:lnTo>
                  <a:pt x="0" y="0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1067300" y="6363525"/>
            <a:ext cx="1618104" cy="184666"/>
          </a:xfrm>
        </p:spPr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Corbel"/>
                <a:cs typeface="Corbel"/>
              </a:defRPr>
            </a:lvl1pPr>
          </a:lstStyle>
          <a:p>
            <a:pPr marL="71120">
              <a:lnSpc>
                <a:spcPct val="100000"/>
              </a:lnSpc>
              <a:spcBef>
                <a:spcPts val="40"/>
              </a:spcBef>
            </a:pPr>
            <a:endParaRPr spc="-20"/>
          </a:p>
        </p:txBody>
      </p:sp>
      <p:sp>
        <p:nvSpPr>
          <p:cNvPr id="18" name="bg object 18"/>
          <p:cNvSpPr/>
          <p:nvPr/>
        </p:nvSpPr>
        <p:spPr>
          <a:xfrm>
            <a:off x="0" y="0"/>
            <a:ext cx="8769350" cy="6858000"/>
          </a:xfrm>
          <a:custGeom>
            <a:avLst/>
            <a:gdLst/>
            <a:ahLst/>
            <a:cxnLst/>
            <a:rect l="l" t="t" r="r" b="b"/>
            <a:pathLst>
              <a:path w="8769350" h="6858000">
                <a:moveTo>
                  <a:pt x="1911146" y="0"/>
                </a:moveTo>
                <a:lnTo>
                  <a:pt x="0" y="0"/>
                </a:lnTo>
                <a:lnTo>
                  <a:pt x="0" y="6858000"/>
                </a:lnTo>
                <a:lnTo>
                  <a:pt x="8769146" y="6858000"/>
                </a:lnTo>
                <a:lnTo>
                  <a:pt x="1911146" y="0"/>
                </a:lnTo>
                <a:close/>
              </a:path>
            </a:pathLst>
          </a:custGeom>
          <a:solidFill>
            <a:srgbClr val="331B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Tijdelijke aanduiding voor tekst 9">
            <a:extLst>
              <a:ext uri="{FF2B5EF4-FFF2-40B4-BE49-F238E27FC236}">
                <a16:creationId xmlns:a16="http://schemas.microsoft.com/office/drawing/2014/main" id="{9ADB9BD4-8396-3A51-1E28-0A8415AAED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55440" y="6359595"/>
            <a:ext cx="1728788" cy="237757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Eventueel datum</a:t>
            </a:r>
          </a:p>
        </p:txBody>
      </p:sp>
      <p:sp>
        <p:nvSpPr>
          <p:cNvPr id="15" name="Tijdelijke aanduiding voor afbeelding 14">
            <a:extLst>
              <a:ext uri="{FF2B5EF4-FFF2-40B4-BE49-F238E27FC236}">
                <a16:creationId xmlns:a16="http://schemas.microsoft.com/office/drawing/2014/main" id="{BB5CEBE0-1BAC-36DE-135D-5B36B31B3EB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 flipH="1">
            <a:off x="1911925" y="0"/>
            <a:ext cx="10289311" cy="6891440"/>
          </a:xfrm>
          <a:custGeom>
            <a:avLst/>
            <a:gdLst>
              <a:gd name="connsiteX0" fmla="*/ 0 w 10280650"/>
              <a:gd name="connsiteY0" fmla="*/ 6854495 h 6854495"/>
              <a:gd name="connsiteX1" fmla="*/ 0 w 10280650"/>
              <a:gd name="connsiteY1" fmla="*/ 0 h 6854495"/>
              <a:gd name="connsiteX2" fmla="*/ 10280650 w 10280650"/>
              <a:gd name="connsiteY2" fmla="*/ 6854495 h 6854495"/>
              <a:gd name="connsiteX3" fmla="*/ 0 w 10280650"/>
              <a:gd name="connsiteY3" fmla="*/ 6854495 h 6854495"/>
              <a:gd name="connsiteX0" fmla="*/ 1357745 w 10280650"/>
              <a:gd name="connsiteY0" fmla="*/ 5764604 h 6854495"/>
              <a:gd name="connsiteX1" fmla="*/ 0 w 10280650"/>
              <a:gd name="connsiteY1" fmla="*/ 0 h 6854495"/>
              <a:gd name="connsiteX2" fmla="*/ 10280650 w 10280650"/>
              <a:gd name="connsiteY2" fmla="*/ 6854495 h 6854495"/>
              <a:gd name="connsiteX3" fmla="*/ 1357745 w 10280650"/>
              <a:gd name="connsiteY3" fmla="*/ 5764604 h 6854495"/>
              <a:gd name="connsiteX0" fmla="*/ 0 w 10289887"/>
              <a:gd name="connsiteY0" fmla="*/ 3464749 h 6854495"/>
              <a:gd name="connsiteX1" fmla="*/ 9237 w 10289887"/>
              <a:gd name="connsiteY1" fmla="*/ 0 h 6854495"/>
              <a:gd name="connsiteX2" fmla="*/ 10289887 w 10289887"/>
              <a:gd name="connsiteY2" fmla="*/ 6854495 h 6854495"/>
              <a:gd name="connsiteX3" fmla="*/ 0 w 10289887"/>
              <a:gd name="connsiteY3" fmla="*/ 3464749 h 6854495"/>
              <a:gd name="connsiteX0" fmla="*/ 0 w 3454978"/>
              <a:gd name="connsiteY0" fmla="*/ 3464749 h 6891440"/>
              <a:gd name="connsiteX1" fmla="*/ 9237 w 3454978"/>
              <a:gd name="connsiteY1" fmla="*/ 0 h 6891440"/>
              <a:gd name="connsiteX2" fmla="*/ 3454978 w 3454978"/>
              <a:gd name="connsiteY2" fmla="*/ 6891440 h 6891440"/>
              <a:gd name="connsiteX3" fmla="*/ 0 w 3454978"/>
              <a:gd name="connsiteY3" fmla="*/ 3464749 h 6891440"/>
              <a:gd name="connsiteX0" fmla="*/ 0 w 3454978"/>
              <a:gd name="connsiteY0" fmla="*/ 3464749 h 6891440"/>
              <a:gd name="connsiteX1" fmla="*/ 9237 w 3454978"/>
              <a:gd name="connsiteY1" fmla="*/ 0 h 6891440"/>
              <a:gd name="connsiteX2" fmla="*/ 2078183 w 3454978"/>
              <a:gd name="connsiteY2" fmla="*/ 4128654 h 6891440"/>
              <a:gd name="connsiteX3" fmla="*/ 3454978 w 3454978"/>
              <a:gd name="connsiteY3" fmla="*/ 6891440 h 6891440"/>
              <a:gd name="connsiteX4" fmla="*/ 0 w 3454978"/>
              <a:gd name="connsiteY4" fmla="*/ 3464749 h 6891440"/>
              <a:gd name="connsiteX0" fmla="*/ 0 w 10289311"/>
              <a:gd name="connsiteY0" fmla="*/ 3464750 h 6891441"/>
              <a:gd name="connsiteX1" fmla="*/ 9237 w 10289311"/>
              <a:gd name="connsiteY1" fmla="*/ 1 h 6891441"/>
              <a:gd name="connsiteX2" fmla="*/ 10289311 w 10289311"/>
              <a:gd name="connsiteY2" fmla="*/ 0 h 6891441"/>
              <a:gd name="connsiteX3" fmla="*/ 3454978 w 10289311"/>
              <a:gd name="connsiteY3" fmla="*/ 6891441 h 6891441"/>
              <a:gd name="connsiteX4" fmla="*/ 0 w 10289311"/>
              <a:gd name="connsiteY4" fmla="*/ 3464750 h 6891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89311" h="6891441">
                <a:moveTo>
                  <a:pt x="0" y="3464750"/>
                </a:moveTo>
                <a:lnTo>
                  <a:pt x="9237" y="1"/>
                </a:lnTo>
                <a:lnTo>
                  <a:pt x="10289311" y="0"/>
                </a:lnTo>
                <a:lnTo>
                  <a:pt x="3454978" y="6891441"/>
                </a:lnTo>
                <a:lnTo>
                  <a:pt x="0" y="3464750"/>
                </a:lnTo>
                <a:close/>
              </a:path>
            </a:pathLst>
          </a:cu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8012EAD-CF4D-BD53-8890-6F15ED474A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67300" y="2923978"/>
            <a:ext cx="3599591" cy="369332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err="1"/>
              <a:t>Onderregel</a:t>
            </a:r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6ABB51FC-FE99-5B55-9256-2F47A28954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0296" y="3426296"/>
            <a:ext cx="3431704" cy="3431704"/>
          </a:xfrm>
          <a:prstGeom prst="rect">
            <a:avLst/>
          </a:prstGeom>
        </p:spPr>
      </p:pic>
      <p:sp>
        <p:nvSpPr>
          <p:cNvPr id="7" name="Tijdelijke aanduiding voor tekst 5">
            <a:extLst>
              <a:ext uri="{FF2B5EF4-FFF2-40B4-BE49-F238E27FC236}">
                <a16:creationId xmlns:a16="http://schemas.microsoft.com/office/drawing/2014/main" id="{C6905057-C92D-A3A3-B7B3-C990FB97B34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5441" y="3749356"/>
            <a:ext cx="7713708" cy="701731"/>
          </a:xfrm>
        </p:spPr>
        <p:txBody>
          <a:bodyPr/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718775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CBE2BB-1369-F739-10F0-E5741E5B30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74" y="1772816"/>
            <a:ext cx="9733900" cy="4104456"/>
          </a:xfrm>
        </p:spPr>
        <p:txBody>
          <a:bodyPr anchor="t" anchorCtr="0">
            <a:noAutofit/>
          </a:bodyPr>
          <a:lstStyle>
            <a:lvl1pPr>
              <a:defRPr sz="2000" b="0">
                <a:solidFill>
                  <a:schemeClr val="tx1"/>
                </a:solidFill>
              </a:defRPr>
            </a:lvl1pPr>
          </a:lstStyle>
          <a:p>
            <a:r>
              <a:rPr lang="nl-NL"/>
              <a:t>Klik hier om een inhoudsopgave toe te voegen</a:t>
            </a: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4E72CAD2-F40D-4599-5403-525AA9BFE2B7}"/>
              </a:ext>
            </a:extLst>
          </p:cNvPr>
          <p:cNvSpPr txBox="1">
            <a:spLocks/>
          </p:cNvSpPr>
          <p:nvPr userDrawn="1"/>
        </p:nvSpPr>
        <p:spPr>
          <a:xfrm>
            <a:off x="1055674" y="901902"/>
            <a:ext cx="8288306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eaLnBrk="1" hangingPunct="1">
              <a:defRPr sz="3200" b="1" i="0">
                <a:solidFill>
                  <a:srgbClr val="B70A38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nl-NL" spc="-60" dirty="0">
                <a:solidFill>
                  <a:srgbClr val="C02C3C"/>
                </a:solidFill>
              </a:rPr>
              <a:t>Inhoud</a:t>
            </a:r>
          </a:p>
        </p:txBody>
      </p:sp>
      <p:sp>
        <p:nvSpPr>
          <p:cNvPr id="12" name="object 8">
            <a:extLst>
              <a:ext uri="{FF2B5EF4-FFF2-40B4-BE49-F238E27FC236}">
                <a16:creationId xmlns:a16="http://schemas.microsoft.com/office/drawing/2014/main" id="{05C421B2-6755-AFFA-A486-11BED7081864}"/>
              </a:ext>
            </a:extLst>
          </p:cNvPr>
          <p:cNvSpPr/>
          <p:nvPr userDrawn="1"/>
        </p:nvSpPr>
        <p:spPr>
          <a:xfrm>
            <a:off x="-24680" y="-27384"/>
            <a:ext cx="2934970" cy="2877185"/>
          </a:xfrm>
          <a:custGeom>
            <a:avLst/>
            <a:gdLst/>
            <a:ahLst/>
            <a:cxnLst/>
            <a:rect l="l" t="t" r="r" b="b"/>
            <a:pathLst>
              <a:path w="2934970" h="2877185">
                <a:moveTo>
                  <a:pt x="810450" y="1016241"/>
                </a:moveTo>
                <a:lnTo>
                  <a:pt x="279107" y="484924"/>
                </a:lnTo>
                <a:lnTo>
                  <a:pt x="764019" y="0"/>
                </a:lnTo>
                <a:lnTo>
                  <a:pt x="232702" y="0"/>
                </a:lnTo>
                <a:lnTo>
                  <a:pt x="13449" y="219252"/>
                </a:lnTo>
                <a:lnTo>
                  <a:pt x="0" y="205803"/>
                </a:lnTo>
                <a:lnTo>
                  <a:pt x="0" y="232702"/>
                </a:lnTo>
                <a:lnTo>
                  <a:pt x="0" y="737146"/>
                </a:lnTo>
                <a:lnTo>
                  <a:pt x="0" y="764032"/>
                </a:lnTo>
                <a:lnTo>
                  <a:pt x="13436" y="750595"/>
                </a:lnTo>
                <a:lnTo>
                  <a:pt x="544779" y="1281912"/>
                </a:lnTo>
                <a:lnTo>
                  <a:pt x="810450" y="1016241"/>
                </a:lnTo>
                <a:close/>
              </a:path>
              <a:path w="2934970" h="2877185">
                <a:moveTo>
                  <a:pt x="1871891" y="1548460"/>
                </a:moveTo>
                <a:lnTo>
                  <a:pt x="1606232" y="1282788"/>
                </a:lnTo>
                <a:lnTo>
                  <a:pt x="1074877" y="1814144"/>
                </a:lnTo>
                <a:lnTo>
                  <a:pt x="543547" y="1282801"/>
                </a:lnTo>
                <a:lnTo>
                  <a:pt x="277876" y="1548472"/>
                </a:lnTo>
                <a:lnTo>
                  <a:pt x="809205" y="2079815"/>
                </a:lnTo>
                <a:lnTo>
                  <a:pt x="277888" y="2611132"/>
                </a:lnTo>
                <a:lnTo>
                  <a:pt x="543560" y="2876804"/>
                </a:lnTo>
                <a:lnTo>
                  <a:pt x="1074877" y="2345486"/>
                </a:lnTo>
                <a:lnTo>
                  <a:pt x="1606219" y="2876804"/>
                </a:lnTo>
                <a:lnTo>
                  <a:pt x="1871891" y="2611132"/>
                </a:lnTo>
                <a:lnTo>
                  <a:pt x="1340548" y="2079802"/>
                </a:lnTo>
                <a:lnTo>
                  <a:pt x="1871891" y="1548460"/>
                </a:lnTo>
                <a:close/>
              </a:path>
              <a:path w="2934970" h="2877185">
                <a:moveTo>
                  <a:pt x="2934462" y="1016241"/>
                </a:moveTo>
                <a:lnTo>
                  <a:pt x="2403119" y="484924"/>
                </a:lnTo>
                <a:lnTo>
                  <a:pt x="2888043" y="0"/>
                </a:lnTo>
                <a:lnTo>
                  <a:pt x="2356713" y="0"/>
                </a:lnTo>
                <a:lnTo>
                  <a:pt x="2137460" y="219252"/>
                </a:lnTo>
                <a:lnTo>
                  <a:pt x="1918208" y="0"/>
                </a:lnTo>
                <a:lnTo>
                  <a:pt x="1386852" y="0"/>
                </a:lnTo>
                <a:lnTo>
                  <a:pt x="1871776" y="484936"/>
                </a:lnTo>
                <a:lnTo>
                  <a:pt x="1340459" y="1016254"/>
                </a:lnTo>
                <a:lnTo>
                  <a:pt x="1606130" y="1281925"/>
                </a:lnTo>
                <a:lnTo>
                  <a:pt x="2137448" y="750595"/>
                </a:lnTo>
                <a:lnTo>
                  <a:pt x="2668790" y="1281912"/>
                </a:lnTo>
                <a:lnTo>
                  <a:pt x="2934462" y="1016241"/>
                </a:lnTo>
                <a:close/>
              </a:path>
            </a:pathLst>
          </a:custGeom>
          <a:solidFill>
            <a:srgbClr val="AFAAC8">
              <a:alpha val="17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819A7069-E896-C905-7856-1FB140AD1A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660" b="1841"/>
          <a:stretch>
            <a:fillRect/>
          </a:stretch>
        </p:blipFill>
        <p:spPr>
          <a:xfrm>
            <a:off x="10729192" y="5397896"/>
            <a:ext cx="1462808" cy="1460104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3F3CA272-708D-BC54-B6AF-559061EF762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0303" y="148075"/>
            <a:ext cx="2697778" cy="803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120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ge dia m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CBE2BB-1369-F739-10F0-E5741E5B30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47062" y="1769011"/>
            <a:ext cx="9673504" cy="4032448"/>
          </a:xfrm>
        </p:spPr>
        <p:txBody>
          <a:bodyPr anchor="t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hier om tekst toe te voegen</a:t>
            </a:r>
          </a:p>
        </p:txBody>
      </p:sp>
      <p:sp>
        <p:nvSpPr>
          <p:cNvPr id="12" name="object 8">
            <a:extLst>
              <a:ext uri="{FF2B5EF4-FFF2-40B4-BE49-F238E27FC236}">
                <a16:creationId xmlns:a16="http://schemas.microsoft.com/office/drawing/2014/main" id="{05C421B2-6755-AFFA-A486-11BED7081864}"/>
              </a:ext>
            </a:extLst>
          </p:cNvPr>
          <p:cNvSpPr/>
          <p:nvPr userDrawn="1"/>
        </p:nvSpPr>
        <p:spPr>
          <a:xfrm>
            <a:off x="-24680" y="-27384"/>
            <a:ext cx="2934970" cy="2877185"/>
          </a:xfrm>
          <a:custGeom>
            <a:avLst/>
            <a:gdLst/>
            <a:ahLst/>
            <a:cxnLst/>
            <a:rect l="l" t="t" r="r" b="b"/>
            <a:pathLst>
              <a:path w="2934970" h="2877185">
                <a:moveTo>
                  <a:pt x="810450" y="1016241"/>
                </a:moveTo>
                <a:lnTo>
                  <a:pt x="279107" y="484924"/>
                </a:lnTo>
                <a:lnTo>
                  <a:pt x="764019" y="0"/>
                </a:lnTo>
                <a:lnTo>
                  <a:pt x="232702" y="0"/>
                </a:lnTo>
                <a:lnTo>
                  <a:pt x="13449" y="219252"/>
                </a:lnTo>
                <a:lnTo>
                  <a:pt x="0" y="205803"/>
                </a:lnTo>
                <a:lnTo>
                  <a:pt x="0" y="232702"/>
                </a:lnTo>
                <a:lnTo>
                  <a:pt x="0" y="737146"/>
                </a:lnTo>
                <a:lnTo>
                  <a:pt x="0" y="764032"/>
                </a:lnTo>
                <a:lnTo>
                  <a:pt x="13436" y="750595"/>
                </a:lnTo>
                <a:lnTo>
                  <a:pt x="544779" y="1281912"/>
                </a:lnTo>
                <a:lnTo>
                  <a:pt x="810450" y="1016241"/>
                </a:lnTo>
                <a:close/>
              </a:path>
              <a:path w="2934970" h="2877185">
                <a:moveTo>
                  <a:pt x="1871891" y="1548460"/>
                </a:moveTo>
                <a:lnTo>
                  <a:pt x="1606232" y="1282788"/>
                </a:lnTo>
                <a:lnTo>
                  <a:pt x="1074877" y="1814144"/>
                </a:lnTo>
                <a:lnTo>
                  <a:pt x="543547" y="1282801"/>
                </a:lnTo>
                <a:lnTo>
                  <a:pt x="277876" y="1548472"/>
                </a:lnTo>
                <a:lnTo>
                  <a:pt x="809205" y="2079815"/>
                </a:lnTo>
                <a:lnTo>
                  <a:pt x="277888" y="2611132"/>
                </a:lnTo>
                <a:lnTo>
                  <a:pt x="543560" y="2876804"/>
                </a:lnTo>
                <a:lnTo>
                  <a:pt x="1074877" y="2345486"/>
                </a:lnTo>
                <a:lnTo>
                  <a:pt x="1606219" y="2876804"/>
                </a:lnTo>
                <a:lnTo>
                  <a:pt x="1871891" y="2611132"/>
                </a:lnTo>
                <a:lnTo>
                  <a:pt x="1340548" y="2079802"/>
                </a:lnTo>
                <a:lnTo>
                  <a:pt x="1871891" y="1548460"/>
                </a:lnTo>
                <a:close/>
              </a:path>
              <a:path w="2934970" h="2877185">
                <a:moveTo>
                  <a:pt x="2934462" y="1016241"/>
                </a:moveTo>
                <a:lnTo>
                  <a:pt x="2403119" y="484924"/>
                </a:lnTo>
                <a:lnTo>
                  <a:pt x="2888043" y="0"/>
                </a:lnTo>
                <a:lnTo>
                  <a:pt x="2356713" y="0"/>
                </a:lnTo>
                <a:lnTo>
                  <a:pt x="2137460" y="219252"/>
                </a:lnTo>
                <a:lnTo>
                  <a:pt x="1918208" y="0"/>
                </a:lnTo>
                <a:lnTo>
                  <a:pt x="1386852" y="0"/>
                </a:lnTo>
                <a:lnTo>
                  <a:pt x="1871776" y="484936"/>
                </a:lnTo>
                <a:lnTo>
                  <a:pt x="1340459" y="1016254"/>
                </a:lnTo>
                <a:lnTo>
                  <a:pt x="1606130" y="1281925"/>
                </a:lnTo>
                <a:lnTo>
                  <a:pt x="2137448" y="750595"/>
                </a:lnTo>
                <a:lnTo>
                  <a:pt x="2668790" y="1281912"/>
                </a:lnTo>
                <a:lnTo>
                  <a:pt x="2934462" y="1016241"/>
                </a:lnTo>
                <a:close/>
              </a:path>
            </a:pathLst>
          </a:custGeom>
          <a:solidFill>
            <a:srgbClr val="AFAAC8">
              <a:alpha val="17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445AE22A-11DD-11E6-69D5-71FED2F058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660" b="1841"/>
          <a:stretch>
            <a:fillRect/>
          </a:stretch>
        </p:blipFill>
        <p:spPr>
          <a:xfrm>
            <a:off x="10729192" y="5397896"/>
            <a:ext cx="1462808" cy="1460104"/>
          </a:xfrm>
          <a:prstGeom prst="rect">
            <a:avLst/>
          </a:prstGeom>
        </p:spPr>
      </p:pic>
      <p:sp>
        <p:nvSpPr>
          <p:cNvPr id="7" name="Tijdelijke aanduiding voor tekst 3">
            <a:extLst>
              <a:ext uri="{FF2B5EF4-FFF2-40B4-BE49-F238E27FC236}">
                <a16:creationId xmlns:a16="http://schemas.microsoft.com/office/drawing/2014/main" id="{C194C8C7-C003-1D27-55DF-34B1BFB8D8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47061" y="908050"/>
            <a:ext cx="8324615" cy="535531"/>
          </a:xfrm>
        </p:spPr>
        <p:txBody>
          <a:bodyPr/>
          <a:lstStyle>
            <a:lvl1pPr>
              <a:defRPr sz="3200" b="1">
                <a:solidFill>
                  <a:srgbClr val="C02C3C"/>
                </a:solidFill>
              </a:defRPr>
            </a:lvl1pPr>
          </a:lstStyle>
          <a:p>
            <a:pPr lvl="0"/>
            <a:r>
              <a:rPr lang="nl-NL"/>
              <a:t>Titel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C5F463DB-00F9-6B2F-D71E-5FBC60BAB41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0303" y="148075"/>
            <a:ext cx="2697778" cy="803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970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ars vlak kle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C66613E5-306B-9AA6-8196-9E5CC924BC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nl-NL"/>
              <a:t>projectnaam | datum</a:t>
            </a:r>
          </a:p>
        </p:txBody>
      </p:sp>
      <p:grpSp>
        <p:nvGrpSpPr>
          <p:cNvPr id="4" name="object 2">
            <a:extLst>
              <a:ext uri="{FF2B5EF4-FFF2-40B4-BE49-F238E27FC236}">
                <a16:creationId xmlns:a16="http://schemas.microsoft.com/office/drawing/2014/main" id="{892F643E-A5B9-A465-2A9C-79AF5B10951A}"/>
              </a:ext>
            </a:extLst>
          </p:cNvPr>
          <p:cNvGrpSpPr/>
          <p:nvPr userDrawn="1"/>
        </p:nvGrpSpPr>
        <p:grpSpPr>
          <a:xfrm>
            <a:off x="0" y="0"/>
            <a:ext cx="4070350" cy="6858000"/>
            <a:chOff x="18143" y="0"/>
            <a:chExt cx="4070350" cy="6845300"/>
          </a:xfrm>
        </p:grpSpPr>
        <p:sp>
          <p:nvSpPr>
            <p:cNvPr id="5" name="object 3">
              <a:extLst>
                <a:ext uri="{FF2B5EF4-FFF2-40B4-BE49-F238E27FC236}">
                  <a16:creationId xmlns:a16="http://schemas.microsoft.com/office/drawing/2014/main" id="{09BCDCB7-A519-D288-F639-177DE69CA7CD}"/>
                </a:ext>
              </a:extLst>
            </p:cNvPr>
            <p:cNvSpPr/>
            <p:nvPr/>
          </p:nvSpPr>
          <p:spPr>
            <a:xfrm>
              <a:off x="18143" y="0"/>
              <a:ext cx="4070350" cy="6845300"/>
            </a:xfrm>
            <a:custGeom>
              <a:avLst/>
              <a:gdLst/>
              <a:ahLst/>
              <a:cxnLst/>
              <a:rect l="l" t="t" r="r" b="b"/>
              <a:pathLst>
                <a:path w="4070350" h="6845300">
                  <a:moveTo>
                    <a:pt x="4069753" y="0"/>
                  </a:moveTo>
                  <a:lnTo>
                    <a:pt x="0" y="0"/>
                  </a:lnTo>
                  <a:lnTo>
                    <a:pt x="0" y="6845287"/>
                  </a:lnTo>
                  <a:lnTo>
                    <a:pt x="4069753" y="6845287"/>
                  </a:lnTo>
                  <a:lnTo>
                    <a:pt x="4069753" y="0"/>
                  </a:lnTo>
                  <a:close/>
                </a:path>
              </a:pathLst>
            </a:custGeom>
            <a:solidFill>
              <a:srgbClr val="331B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4">
              <a:extLst>
                <a:ext uri="{FF2B5EF4-FFF2-40B4-BE49-F238E27FC236}">
                  <a16:creationId xmlns:a16="http://schemas.microsoft.com/office/drawing/2014/main" id="{A1CC13E2-B5F0-2AC4-20C1-29975B0B5CDA}"/>
                </a:ext>
              </a:extLst>
            </p:cNvPr>
            <p:cNvSpPr/>
            <p:nvPr/>
          </p:nvSpPr>
          <p:spPr>
            <a:xfrm>
              <a:off x="18143" y="0"/>
              <a:ext cx="2934970" cy="2877185"/>
            </a:xfrm>
            <a:custGeom>
              <a:avLst/>
              <a:gdLst/>
              <a:ahLst/>
              <a:cxnLst/>
              <a:rect l="l" t="t" r="r" b="b"/>
              <a:pathLst>
                <a:path w="2934970" h="2877185">
                  <a:moveTo>
                    <a:pt x="810450" y="1016241"/>
                  </a:moveTo>
                  <a:lnTo>
                    <a:pt x="279107" y="484924"/>
                  </a:lnTo>
                  <a:lnTo>
                    <a:pt x="764019" y="0"/>
                  </a:lnTo>
                  <a:lnTo>
                    <a:pt x="232702" y="0"/>
                  </a:lnTo>
                  <a:lnTo>
                    <a:pt x="13449" y="219252"/>
                  </a:lnTo>
                  <a:lnTo>
                    <a:pt x="0" y="205803"/>
                  </a:lnTo>
                  <a:lnTo>
                    <a:pt x="0" y="232702"/>
                  </a:lnTo>
                  <a:lnTo>
                    <a:pt x="0" y="737146"/>
                  </a:lnTo>
                  <a:lnTo>
                    <a:pt x="0" y="764032"/>
                  </a:lnTo>
                  <a:lnTo>
                    <a:pt x="13436" y="750595"/>
                  </a:lnTo>
                  <a:lnTo>
                    <a:pt x="544779" y="1281912"/>
                  </a:lnTo>
                  <a:lnTo>
                    <a:pt x="810450" y="1016241"/>
                  </a:lnTo>
                  <a:close/>
                </a:path>
                <a:path w="2934970" h="2877185">
                  <a:moveTo>
                    <a:pt x="1871891" y="1548460"/>
                  </a:moveTo>
                  <a:lnTo>
                    <a:pt x="1606232" y="1282788"/>
                  </a:lnTo>
                  <a:lnTo>
                    <a:pt x="1074877" y="1814144"/>
                  </a:lnTo>
                  <a:lnTo>
                    <a:pt x="543547" y="1282801"/>
                  </a:lnTo>
                  <a:lnTo>
                    <a:pt x="277876" y="1548472"/>
                  </a:lnTo>
                  <a:lnTo>
                    <a:pt x="809205" y="2079815"/>
                  </a:lnTo>
                  <a:lnTo>
                    <a:pt x="277888" y="2611132"/>
                  </a:lnTo>
                  <a:lnTo>
                    <a:pt x="543560" y="2876804"/>
                  </a:lnTo>
                  <a:lnTo>
                    <a:pt x="1074877" y="2345486"/>
                  </a:lnTo>
                  <a:lnTo>
                    <a:pt x="1606219" y="2876804"/>
                  </a:lnTo>
                  <a:lnTo>
                    <a:pt x="1871891" y="2611132"/>
                  </a:lnTo>
                  <a:lnTo>
                    <a:pt x="1340548" y="2079802"/>
                  </a:lnTo>
                  <a:lnTo>
                    <a:pt x="1871891" y="1548460"/>
                  </a:lnTo>
                  <a:close/>
                </a:path>
                <a:path w="2934970" h="2877185">
                  <a:moveTo>
                    <a:pt x="2934462" y="1016241"/>
                  </a:moveTo>
                  <a:lnTo>
                    <a:pt x="2403119" y="484924"/>
                  </a:lnTo>
                  <a:lnTo>
                    <a:pt x="2888043" y="0"/>
                  </a:lnTo>
                  <a:lnTo>
                    <a:pt x="2356713" y="0"/>
                  </a:lnTo>
                  <a:lnTo>
                    <a:pt x="2137460" y="219252"/>
                  </a:lnTo>
                  <a:lnTo>
                    <a:pt x="1918208" y="0"/>
                  </a:lnTo>
                  <a:lnTo>
                    <a:pt x="1386852" y="0"/>
                  </a:lnTo>
                  <a:lnTo>
                    <a:pt x="1871776" y="484936"/>
                  </a:lnTo>
                  <a:lnTo>
                    <a:pt x="1340459" y="1016254"/>
                  </a:lnTo>
                  <a:lnTo>
                    <a:pt x="1606130" y="1281925"/>
                  </a:lnTo>
                  <a:lnTo>
                    <a:pt x="2137448" y="750595"/>
                  </a:lnTo>
                  <a:lnTo>
                    <a:pt x="2668790" y="1281912"/>
                  </a:lnTo>
                  <a:lnTo>
                    <a:pt x="2934462" y="1016241"/>
                  </a:lnTo>
                  <a:close/>
                </a:path>
              </a:pathLst>
            </a:custGeom>
            <a:solidFill>
              <a:srgbClr val="FFFFFF">
                <a:alpha val="17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Titel 1">
            <a:extLst>
              <a:ext uri="{FF2B5EF4-FFF2-40B4-BE49-F238E27FC236}">
                <a16:creationId xmlns:a16="http://schemas.microsoft.com/office/drawing/2014/main" id="{0BD657C0-304B-F03B-1030-F1BB0B2366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11824" y="980728"/>
            <a:ext cx="5473824" cy="535531"/>
          </a:xfrm>
        </p:spPr>
        <p:txBody>
          <a:bodyPr/>
          <a:lstStyle>
            <a:lvl1pPr>
              <a:defRPr>
                <a:solidFill>
                  <a:srgbClr val="C02C3C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5C30F652-7734-C52A-0031-E436615D50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660" b="1841"/>
          <a:stretch>
            <a:fillRect/>
          </a:stretch>
        </p:blipFill>
        <p:spPr>
          <a:xfrm>
            <a:off x="10729192" y="5397896"/>
            <a:ext cx="1462808" cy="1460104"/>
          </a:xfrm>
          <a:prstGeom prst="rect">
            <a:avLst/>
          </a:prstGeom>
        </p:spPr>
      </p:pic>
      <p:sp>
        <p:nvSpPr>
          <p:cNvPr id="18" name="Tijdelijke aanduiding voor tekst 17">
            <a:extLst>
              <a:ext uri="{FF2B5EF4-FFF2-40B4-BE49-F238E27FC236}">
                <a16:creationId xmlns:a16="http://schemas.microsoft.com/office/drawing/2014/main" id="{CE27D563-2106-6573-E8AC-F16EB0EB68D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11675" y="1844674"/>
            <a:ext cx="5473700" cy="4032597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/>
            </a:lvl1pPr>
          </a:lstStyle>
          <a:p>
            <a:pPr lvl="0"/>
            <a:r>
              <a:rPr lang="nl-NL" dirty="0"/>
              <a:t>Klik hier om tekst toe te voegen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0D27437C-7946-1F14-30E7-50B7F17D81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0303" y="148075"/>
            <a:ext cx="2697778" cy="803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237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ars vlak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C66613E5-306B-9AA6-8196-9E5CC924BC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nl-NL"/>
              <a:t>projectnaam | datum</a:t>
            </a:r>
          </a:p>
        </p:txBody>
      </p:sp>
      <p:grpSp>
        <p:nvGrpSpPr>
          <p:cNvPr id="4" name="object 2">
            <a:extLst>
              <a:ext uri="{FF2B5EF4-FFF2-40B4-BE49-F238E27FC236}">
                <a16:creationId xmlns:a16="http://schemas.microsoft.com/office/drawing/2014/main" id="{892F643E-A5B9-A465-2A9C-79AF5B10951A}"/>
              </a:ext>
            </a:extLst>
          </p:cNvPr>
          <p:cNvGrpSpPr/>
          <p:nvPr userDrawn="1"/>
        </p:nvGrpSpPr>
        <p:grpSpPr>
          <a:xfrm>
            <a:off x="0" y="-32395"/>
            <a:ext cx="6096000" cy="6890395"/>
            <a:chOff x="18143" y="-32335"/>
            <a:chExt cx="6096000" cy="6877635"/>
          </a:xfrm>
        </p:grpSpPr>
        <p:sp>
          <p:nvSpPr>
            <p:cNvPr id="5" name="object 3">
              <a:extLst>
                <a:ext uri="{FF2B5EF4-FFF2-40B4-BE49-F238E27FC236}">
                  <a16:creationId xmlns:a16="http://schemas.microsoft.com/office/drawing/2014/main" id="{09BCDCB7-A519-D288-F639-177DE69CA7CD}"/>
                </a:ext>
              </a:extLst>
            </p:cNvPr>
            <p:cNvSpPr/>
            <p:nvPr/>
          </p:nvSpPr>
          <p:spPr>
            <a:xfrm>
              <a:off x="18143" y="0"/>
              <a:ext cx="6096000" cy="6845300"/>
            </a:xfrm>
            <a:custGeom>
              <a:avLst/>
              <a:gdLst/>
              <a:ahLst/>
              <a:cxnLst/>
              <a:rect l="l" t="t" r="r" b="b"/>
              <a:pathLst>
                <a:path w="4070350" h="6845300">
                  <a:moveTo>
                    <a:pt x="4069753" y="0"/>
                  </a:moveTo>
                  <a:lnTo>
                    <a:pt x="0" y="0"/>
                  </a:lnTo>
                  <a:lnTo>
                    <a:pt x="0" y="6845287"/>
                  </a:lnTo>
                  <a:lnTo>
                    <a:pt x="4069753" y="6845287"/>
                  </a:lnTo>
                  <a:lnTo>
                    <a:pt x="4069753" y="0"/>
                  </a:lnTo>
                  <a:close/>
                </a:path>
              </a:pathLst>
            </a:custGeom>
            <a:solidFill>
              <a:srgbClr val="331B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4">
              <a:extLst>
                <a:ext uri="{FF2B5EF4-FFF2-40B4-BE49-F238E27FC236}">
                  <a16:creationId xmlns:a16="http://schemas.microsoft.com/office/drawing/2014/main" id="{A1CC13E2-B5F0-2AC4-20C1-29975B0B5CDA}"/>
                </a:ext>
              </a:extLst>
            </p:cNvPr>
            <p:cNvSpPr/>
            <p:nvPr/>
          </p:nvSpPr>
          <p:spPr>
            <a:xfrm>
              <a:off x="18143" y="-32335"/>
              <a:ext cx="2934970" cy="2877185"/>
            </a:xfrm>
            <a:custGeom>
              <a:avLst/>
              <a:gdLst/>
              <a:ahLst/>
              <a:cxnLst/>
              <a:rect l="l" t="t" r="r" b="b"/>
              <a:pathLst>
                <a:path w="2934970" h="2877185">
                  <a:moveTo>
                    <a:pt x="810450" y="1016241"/>
                  </a:moveTo>
                  <a:lnTo>
                    <a:pt x="279107" y="484924"/>
                  </a:lnTo>
                  <a:lnTo>
                    <a:pt x="764019" y="0"/>
                  </a:lnTo>
                  <a:lnTo>
                    <a:pt x="232702" y="0"/>
                  </a:lnTo>
                  <a:lnTo>
                    <a:pt x="13449" y="219252"/>
                  </a:lnTo>
                  <a:lnTo>
                    <a:pt x="0" y="205803"/>
                  </a:lnTo>
                  <a:lnTo>
                    <a:pt x="0" y="232702"/>
                  </a:lnTo>
                  <a:lnTo>
                    <a:pt x="0" y="737146"/>
                  </a:lnTo>
                  <a:lnTo>
                    <a:pt x="0" y="764032"/>
                  </a:lnTo>
                  <a:lnTo>
                    <a:pt x="13436" y="750595"/>
                  </a:lnTo>
                  <a:lnTo>
                    <a:pt x="544779" y="1281912"/>
                  </a:lnTo>
                  <a:lnTo>
                    <a:pt x="810450" y="1016241"/>
                  </a:lnTo>
                  <a:close/>
                </a:path>
                <a:path w="2934970" h="2877185">
                  <a:moveTo>
                    <a:pt x="1871891" y="1548460"/>
                  </a:moveTo>
                  <a:lnTo>
                    <a:pt x="1606232" y="1282788"/>
                  </a:lnTo>
                  <a:lnTo>
                    <a:pt x="1074877" y="1814144"/>
                  </a:lnTo>
                  <a:lnTo>
                    <a:pt x="543547" y="1282801"/>
                  </a:lnTo>
                  <a:lnTo>
                    <a:pt x="277876" y="1548472"/>
                  </a:lnTo>
                  <a:lnTo>
                    <a:pt x="809205" y="2079815"/>
                  </a:lnTo>
                  <a:lnTo>
                    <a:pt x="277888" y="2611132"/>
                  </a:lnTo>
                  <a:lnTo>
                    <a:pt x="543560" y="2876804"/>
                  </a:lnTo>
                  <a:lnTo>
                    <a:pt x="1074877" y="2345486"/>
                  </a:lnTo>
                  <a:lnTo>
                    <a:pt x="1606219" y="2876804"/>
                  </a:lnTo>
                  <a:lnTo>
                    <a:pt x="1871891" y="2611132"/>
                  </a:lnTo>
                  <a:lnTo>
                    <a:pt x="1340548" y="2079802"/>
                  </a:lnTo>
                  <a:lnTo>
                    <a:pt x="1871891" y="1548460"/>
                  </a:lnTo>
                  <a:close/>
                </a:path>
                <a:path w="2934970" h="2877185">
                  <a:moveTo>
                    <a:pt x="2934462" y="1016241"/>
                  </a:moveTo>
                  <a:lnTo>
                    <a:pt x="2403119" y="484924"/>
                  </a:lnTo>
                  <a:lnTo>
                    <a:pt x="2888043" y="0"/>
                  </a:lnTo>
                  <a:lnTo>
                    <a:pt x="2356713" y="0"/>
                  </a:lnTo>
                  <a:lnTo>
                    <a:pt x="2137460" y="219252"/>
                  </a:lnTo>
                  <a:lnTo>
                    <a:pt x="1918208" y="0"/>
                  </a:lnTo>
                  <a:lnTo>
                    <a:pt x="1386852" y="0"/>
                  </a:lnTo>
                  <a:lnTo>
                    <a:pt x="1871776" y="484936"/>
                  </a:lnTo>
                  <a:lnTo>
                    <a:pt x="1340459" y="1016254"/>
                  </a:lnTo>
                  <a:lnTo>
                    <a:pt x="1606130" y="1281925"/>
                  </a:lnTo>
                  <a:lnTo>
                    <a:pt x="2137448" y="750595"/>
                  </a:lnTo>
                  <a:lnTo>
                    <a:pt x="2668790" y="1281912"/>
                  </a:lnTo>
                  <a:lnTo>
                    <a:pt x="2934462" y="1016241"/>
                  </a:lnTo>
                  <a:close/>
                </a:path>
              </a:pathLst>
            </a:custGeom>
            <a:solidFill>
              <a:srgbClr val="FFFFFF">
                <a:alpha val="17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5C30F652-7734-C52A-0031-E436615D50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660" b="1841"/>
          <a:stretch>
            <a:fillRect/>
          </a:stretch>
        </p:blipFill>
        <p:spPr>
          <a:xfrm>
            <a:off x="10729192" y="5397896"/>
            <a:ext cx="1462808" cy="1460104"/>
          </a:xfrm>
          <a:prstGeom prst="rect">
            <a:avLst/>
          </a:prstGeom>
        </p:spPr>
      </p:pic>
      <p:sp>
        <p:nvSpPr>
          <p:cNvPr id="18" name="Tijdelijke aanduiding voor tekst 17">
            <a:extLst>
              <a:ext uri="{FF2B5EF4-FFF2-40B4-BE49-F238E27FC236}">
                <a16:creationId xmlns:a16="http://schemas.microsoft.com/office/drawing/2014/main" id="{CE27D563-2106-6573-E8AC-F16EB0EB68D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00056" y="1408866"/>
            <a:ext cx="4536504" cy="398903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/>
            </a:lvl1pPr>
          </a:lstStyle>
          <a:p>
            <a:pPr lvl="0"/>
            <a:r>
              <a:rPr lang="nl-NL" dirty="0"/>
              <a:t>Klik hier om tekst toe te voegen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A8D22D4C-8E67-A880-1B1F-B7D1281A170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0303" y="148075"/>
            <a:ext cx="2697778" cy="803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8857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et afbeelding (groo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A712C3-C27E-92B1-9CD0-43FC2CE11C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6125" y="1052513"/>
            <a:ext cx="3213651" cy="4897437"/>
          </a:xfrm>
        </p:spPr>
        <p:txBody>
          <a:bodyPr>
            <a:noAutofit/>
          </a:bodyPr>
          <a:lstStyle>
            <a:lvl1pPr>
              <a:defRPr sz="2000" b="0"/>
            </a:lvl1pPr>
          </a:lstStyle>
          <a:p>
            <a:r>
              <a:rPr lang="nl-NL"/>
              <a:t>Klik hier om tekst toe te voegen</a:t>
            </a:r>
          </a:p>
        </p:txBody>
      </p:sp>
      <p:sp>
        <p:nvSpPr>
          <p:cNvPr id="9" name="object 6">
            <a:extLst>
              <a:ext uri="{FF2B5EF4-FFF2-40B4-BE49-F238E27FC236}">
                <a16:creationId xmlns:a16="http://schemas.microsoft.com/office/drawing/2014/main" id="{35DDAE81-C837-A066-793B-3519C4740A89}"/>
              </a:ext>
            </a:extLst>
          </p:cNvPr>
          <p:cNvSpPr/>
          <p:nvPr userDrawn="1"/>
        </p:nvSpPr>
        <p:spPr>
          <a:xfrm>
            <a:off x="1340459" y="12"/>
            <a:ext cx="1594485" cy="1282065"/>
          </a:xfrm>
          <a:custGeom>
            <a:avLst/>
            <a:gdLst/>
            <a:ahLst/>
            <a:cxnLst/>
            <a:rect l="l" t="t" r="r" b="b"/>
            <a:pathLst>
              <a:path w="1594485" h="1282065">
                <a:moveTo>
                  <a:pt x="1594002" y="1016241"/>
                </a:moveTo>
                <a:lnTo>
                  <a:pt x="1062659" y="484924"/>
                </a:lnTo>
                <a:lnTo>
                  <a:pt x="1547583" y="0"/>
                </a:lnTo>
                <a:lnTo>
                  <a:pt x="1016254" y="0"/>
                </a:lnTo>
                <a:lnTo>
                  <a:pt x="797001" y="219252"/>
                </a:lnTo>
                <a:lnTo>
                  <a:pt x="577748" y="0"/>
                </a:lnTo>
                <a:lnTo>
                  <a:pt x="46393" y="0"/>
                </a:lnTo>
                <a:lnTo>
                  <a:pt x="531317" y="484936"/>
                </a:lnTo>
                <a:lnTo>
                  <a:pt x="0" y="1016254"/>
                </a:lnTo>
                <a:lnTo>
                  <a:pt x="265671" y="1281925"/>
                </a:lnTo>
                <a:lnTo>
                  <a:pt x="796988" y="750595"/>
                </a:lnTo>
                <a:lnTo>
                  <a:pt x="1328331" y="1281912"/>
                </a:lnTo>
                <a:lnTo>
                  <a:pt x="1594002" y="1016241"/>
                </a:lnTo>
                <a:close/>
              </a:path>
            </a:pathLst>
          </a:custGeom>
          <a:solidFill>
            <a:srgbClr val="AFAAC8">
              <a:alpha val="17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FB2A98B6-9E07-F6E0-7323-6BCA1DDC66C1}"/>
              </a:ext>
            </a:extLst>
          </p:cNvPr>
          <p:cNvSpPr/>
          <p:nvPr userDrawn="1"/>
        </p:nvSpPr>
        <p:spPr>
          <a:xfrm>
            <a:off x="0" y="12"/>
            <a:ext cx="1871980" cy="2877185"/>
          </a:xfrm>
          <a:custGeom>
            <a:avLst/>
            <a:gdLst/>
            <a:ahLst/>
            <a:cxnLst/>
            <a:rect l="l" t="t" r="r" b="b"/>
            <a:pathLst>
              <a:path w="1871980" h="2877185">
                <a:moveTo>
                  <a:pt x="810450" y="1016241"/>
                </a:moveTo>
                <a:lnTo>
                  <a:pt x="279107" y="484924"/>
                </a:lnTo>
                <a:lnTo>
                  <a:pt x="764019" y="0"/>
                </a:lnTo>
                <a:lnTo>
                  <a:pt x="232702" y="0"/>
                </a:lnTo>
                <a:lnTo>
                  <a:pt x="13449" y="219252"/>
                </a:lnTo>
                <a:lnTo>
                  <a:pt x="0" y="205803"/>
                </a:lnTo>
                <a:lnTo>
                  <a:pt x="0" y="232702"/>
                </a:lnTo>
                <a:lnTo>
                  <a:pt x="0" y="737146"/>
                </a:lnTo>
                <a:lnTo>
                  <a:pt x="0" y="764032"/>
                </a:lnTo>
                <a:lnTo>
                  <a:pt x="13436" y="750595"/>
                </a:lnTo>
                <a:lnTo>
                  <a:pt x="544779" y="1281912"/>
                </a:lnTo>
                <a:lnTo>
                  <a:pt x="810450" y="1016241"/>
                </a:lnTo>
                <a:close/>
              </a:path>
              <a:path w="1871980" h="2877185">
                <a:moveTo>
                  <a:pt x="1871891" y="1548460"/>
                </a:moveTo>
                <a:lnTo>
                  <a:pt x="1606232" y="1282788"/>
                </a:lnTo>
                <a:lnTo>
                  <a:pt x="1074877" y="1814144"/>
                </a:lnTo>
                <a:lnTo>
                  <a:pt x="543547" y="1282801"/>
                </a:lnTo>
                <a:lnTo>
                  <a:pt x="277876" y="1548472"/>
                </a:lnTo>
                <a:lnTo>
                  <a:pt x="809205" y="2079815"/>
                </a:lnTo>
                <a:lnTo>
                  <a:pt x="277888" y="2611132"/>
                </a:lnTo>
                <a:lnTo>
                  <a:pt x="543560" y="2876804"/>
                </a:lnTo>
                <a:lnTo>
                  <a:pt x="1074877" y="2345486"/>
                </a:lnTo>
                <a:lnTo>
                  <a:pt x="1606219" y="2876804"/>
                </a:lnTo>
                <a:lnTo>
                  <a:pt x="1871891" y="2611132"/>
                </a:lnTo>
                <a:lnTo>
                  <a:pt x="1340548" y="2079802"/>
                </a:lnTo>
                <a:lnTo>
                  <a:pt x="1871891" y="1548460"/>
                </a:lnTo>
                <a:close/>
              </a:path>
            </a:pathLst>
          </a:custGeom>
          <a:solidFill>
            <a:srgbClr val="AFAAC8">
              <a:alpha val="17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9CE12F17-C75A-DE14-9FED-CA886C852E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660" b="1841"/>
          <a:stretch>
            <a:fillRect/>
          </a:stretch>
        </p:blipFill>
        <p:spPr>
          <a:xfrm>
            <a:off x="10729192" y="5397896"/>
            <a:ext cx="1462808" cy="1460104"/>
          </a:xfrm>
          <a:prstGeom prst="rect">
            <a:avLst/>
          </a:prstGeom>
        </p:spPr>
      </p:pic>
      <p:sp>
        <p:nvSpPr>
          <p:cNvPr id="17" name="Tijdelijke aanduiding voor afbeelding 15">
            <a:extLst>
              <a:ext uri="{FF2B5EF4-FFF2-40B4-BE49-F238E27FC236}">
                <a16:creationId xmlns:a16="http://schemas.microsoft.com/office/drawing/2014/main" id="{C268B5B5-4D1F-DEA6-CBF7-B8587E80DB5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95775" y="1052513"/>
            <a:ext cx="6840538" cy="4897437"/>
          </a:xfrm>
          <a:solidFill>
            <a:srgbClr val="331B58"/>
          </a:solidFill>
        </p:spPr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E9D0E45-9952-8100-84AC-BCE723FD77E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0303" y="148075"/>
            <a:ext cx="2697778" cy="803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240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et afbeelding (klein)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A712C3-C27E-92B1-9CD0-43FC2CE11C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416" y="1052513"/>
            <a:ext cx="5040313" cy="4897437"/>
          </a:xfrm>
        </p:spPr>
        <p:txBody>
          <a:bodyPr/>
          <a:lstStyle>
            <a:lvl1pPr>
              <a:defRPr sz="2000" b="0"/>
            </a:lvl1pPr>
          </a:lstStyle>
          <a:p>
            <a:r>
              <a:rPr lang="nl-NL"/>
              <a:t>Klik hier om tekst toe te voegen</a:t>
            </a:r>
          </a:p>
        </p:txBody>
      </p:sp>
      <p:sp>
        <p:nvSpPr>
          <p:cNvPr id="9" name="object 6">
            <a:extLst>
              <a:ext uri="{FF2B5EF4-FFF2-40B4-BE49-F238E27FC236}">
                <a16:creationId xmlns:a16="http://schemas.microsoft.com/office/drawing/2014/main" id="{35DDAE81-C837-A066-793B-3519C4740A89}"/>
              </a:ext>
            </a:extLst>
          </p:cNvPr>
          <p:cNvSpPr/>
          <p:nvPr userDrawn="1"/>
        </p:nvSpPr>
        <p:spPr>
          <a:xfrm>
            <a:off x="1340459" y="12"/>
            <a:ext cx="1594485" cy="1282065"/>
          </a:xfrm>
          <a:custGeom>
            <a:avLst/>
            <a:gdLst/>
            <a:ahLst/>
            <a:cxnLst/>
            <a:rect l="l" t="t" r="r" b="b"/>
            <a:pathLst>
              <a:path w="1594485" h="1282065">
                <a:moveTo>
                  <a:pt x="1594002" y="1016241"/>
                </a:moveTo>
                <a:lnTo>
                  <a:pt x="1062659" y="484924"/>
                </a:lnTo>
                <a:lnTo>
                  <a:pt x="1547583" y="0"/>
                </a:lnTo>
                <a:lnTo>
                  <a:pt x="1016254" y="0"/>
                </a:lnTo>
                <a:lnTo>
                  <a:pt x="797001" y="219252"/>
                </a:lnTo>
                <a:lnTo>
                  <a:pt x="577748" y="0"/>
                </a:lnTo>
                <a:lnTo>
                  <a:pt x="46393" y="0"/>
                </a:lnTo>
                <a:lnTo>
                  <a:pt x="531317" y="484936"/>
                </a:lnTo>
                <a:lnTo>
                  <a:pt x="0" y="1016254"/>
                </a:lnTo>
                <a:lnTo>
                  <a:pt x="265671" y="1281925"/>
                </a:lnTo>
                <a:lnTo>
                  <a:pt x="796988" y="750595"/>
                </a:lnTo>
                <a:lnTo>
                  <a:pt x="1328331" y="1281912"/>
                </a:lnTo>
                <a:lnTo>
                  <a:pt x="1594002" y="1016241"/>
                </a:lnTo>
                <a:close/>
              </a:path>
            </a:pathLst>
          </a:custGeom>
          <a:solidFill>
            <a:srgbClr val="AFAAC8">
              <a:alpha val="17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FB2A98B6-9E07-F6E0-7323-6BCA1DDC66C1}"/>
              </a:ext>
            </a:extLst>
          </p:cNvPr>
          <p:cNvSpPr/>
          <p:nvPr userDrawn="1"/>
        </p:nvSpPr>
        <p:spPr>
          <a:xfrm>
            <a:off x="0" y="12"/>
            <a:ext cx="1871980" cy="2877185"/>
          </a:xfrm>
          <a:custGeom>
            <a:avLst/>
            <a:gdLst/>
            <a:ahLst/>
            <a:cxnLst/>
            <a:rect l="l" t="t" r="r" b="b"/>
            <a:pathLst>
              <a:path w="1871980" h="2877185">
                <a:moveTo>
                  <a:pt x="810450" y="1016241"/>
                </a:moveTo>
                <a:lnTo>
                  <a:pt x="279107" y="484924"/>
                </a:lnTo>
                <a:lnTo>
                  <a:pt x="764019" y="0"/>
                </a:lnTo>
                <a:lnTo>
                  <a:pt x="232702" y="0"/>
                </a:lnTo>
                <a:lnTo>
                  <a:pt x="13449" y="219252"/>
                </a:lnTo>
                <a:lnTo>
                  <a:pt x="0" y="205803"/>
                </a:lnTo>
                <a:lnTo>
                  <a:pt x="0" y="232702"/>
                </a:lnTo>
                <a:lnTo>
                  <a:pt x="0" y="737146"/>
                </a:lnTo>
                <a:lnTo>
                  <a:pt x="0" y="764032"/>
                </a:lnTo>
                <a:lnTo>
                  <a:pt x="13436" y="750595"/>
                </a:lnTo>
                <a:lnTo>
                  <a:pt x="544779" y="1281912"/>
                </a:lnTo>
                <a:lnTo>
                  <a:pt x="810450" y="1016241"/>
                </a:lnTo>
                <a:close/>
              </a:path>
              <a:path w="1871980" h="2877185">
                <a:moveTo>
                  <a:pt x="1871891" y="1548460"/>
                </a:moveTo>
                <a:lnTo>
                  <a:pt x="1606232" y="1282788"/>
                </a:lnTo>
                <a:lnTo>
                  <a:pt x="1074877" y="1814144"/>
                </a:lnTo>
                <a:lnTo>
                  <a:pt x="543547" y="1282801"/>
                </a:lnTo>
                <a:lnTo>
                  <a:pt x="277876" y="1548472"/>
                </a:lnTo>
                <a:lnTo>
                  <a:pt x="809205" y="2079815"/>
                </a:lnTo>
                <a:lnTo>
                  <a:pt x="277888" y="2611132"/>
                </a:lnTo>
                <a:lnTo>
                  <a:pt x="543560" y="2876804"/>
                </a:lnTo>
                <a:lnTo>
                  <a:pt x="1074877" y="2345486"/>
                </a:lnTo>
                <a:lnTo>
                  <a:pt x="1606219" y="2876804"/>
                </a:lnTo>
                <a:lnTo>
                  <a:pt x="1871891" y="2611132"/>
                </a:lnTo>
                <a:lnTo>
                  <a:pt x="1340548" y="2079802"/>
                </a:lnTo>
                <a:lnTo>
                  <a:pt x="1871891" y="1548460"/>
                </a:lnTo>
                <a:close/>
              </a:path>
            </a:pathLst>
          </a:custGeom>
          <a:solidFill>
            <a:srgbClr val="AFAAC8">
              <a:alpha val="17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9CE12F17-C75A-DE14-9FED-CA886C852E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660" b="1841"/>
          <a:stretch>
            <a:fillRect/>
          </a:stretch>
        </p:blipFill>
        <p:spPr>
          <a:xfrm>
            <a:off x="10729192" y="5397896"/>
            <a:ext cx="1462808" cy="1460104"/>
          </a:xfrm>
          <a:prstGeom prst="rect">
            <a:avLst/>
          </a:prstGeom>
        </p:spPr>
      </p:pic>
      <p:sp>
        <p:nvSpPr>
          <p:cNvPr id="17" name="Tijdelijke aanduiding voor afbeelding 15">
            <a:extLst>
              <a:ext uri="{FF2B5EF4-FFF2-40B4-BE49-F238E27FC236}">
                <a16:creationId xmlns:a16="http://schemas.microsoft.com/office/drawing/2014/main" id="{C268B5B5-4D1F-DEA6-CBF7-B8587E80DB5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72065" y="1052513"/>
            <a:ext cx="4464248" cy="4897437"/>
          </a:xfrm>
          <a:solidFill>
            <a:srgbClr val="331B58"/>
          </a:solidFill>
        </p:spPr>
        <p:txBody>
          <a:bodyPr/>
          <a:lstStyle/>
          <a:p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8BD5FB61-BA46-B03C-33CF-F11856D6FE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0303" y="148075"/>
            <a:ext cx="2697778" cy="803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1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et afbeelding (klein)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A712C3-C27E-92B1-9CD0-43FC2CE11C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07968" y="1124744"/>
            <a:ext cx="5040313" cy="4897437"/>
          </a:xfrm>
        </p:spPr>
        <p:txBody>
          <a:bodyPr>
            <a:noAutofit/>
          </a:bodyPr>
          <a:lstStyle>
            <a:lvl1pPr>
              <a:defRPr sz="2000" b="0"/>
            </a:lvl1pPr>
          </a:lstStyle>
          <a:p>
            <a:r>
              <a:rPr lang="nl-NL"/>
              <a:t>Klik hier om tekst toe te voegen</a:t>
            </a:r>
          </a:p>
        </p:txBody>
      </p:sp>
      <p:pic>
        <p:nvPicPr>
          <p:cNvPr id="11" name="object 8">
            <a:extLst>
              <a:ext uri="{FF2B5EF4-FFF2-40B4-BE49-F238E27FC236}">
                <a16:creationId xmlns:a16="http://schemas.microsoft.com/office/drawing/2014/main" id="{62F39236-9774-5E2F-C20D-00BA887819C1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181340" y="286496"/>
            <a:ext cx="2421812" cy="675740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9CE12F17-C75A-DE14-9FED-CA886C852E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660" b="1841"/>
          <a:stretch>
            <a:fillRect/>
          </a:stretch>
        </p:blipFill>
        <p:spPr>
          <a:xfrm>
            <a:off x="10729192" y="5397896"/>
            <a:ext cx="1462808" cy="1460104"/>
          </a:xfrm>
          <a:prstGeom prst="rect">
            <a:avLst/>
          </a:prstGeom>
        </p:spPr>
      </p:pic>
      <p:sp>
        <p:nvSpPr>
          <p:cNvPr id="17" name="Tijdelijke aanduiding voor afbeelding 15">
            <a:extLst>
              <a:ext uri="{FF2B5EF4-FFF2-40B4-BE49-F238E27FC236}">
                <a16:creationId xmlns:a16="http://schemas.microsoft.com/office/drawing/2014/main" id="{C268B5B5-4D1F-DEA6-CBF7-B8587E80DB5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35990" y="1124744"/>
            <a:ext cx="4439930" cy="4897437"/>
          </a:xfrm>
          <a:solidFill>
            <a:srgbClr val="331B58"/>
          </a:solidFill>
        </p:spPr>
        <p:txBody>
          <a:bodyPr/>
          <a:lstStyle/>
          <a:p>
            <a:endParaRPr lang="nl-NL"/>
          </a:p>
        </p:txBody>
      </p:sp>
      <p:sp>
        <p:nvSpPr>
          <p:cNvPr id="9" name="object 6">
            <a:extLst>
              <a:ext uri="{FF2B5EF4-FFF2-40B4-BE49-F238E27FC236}">
                <a16:creationId xmlns:a16="http://schemas.microsoft.com/office/drawing/2014/main" id="{35DDAE81-C837-A066-793B-3519C4740A89}"/>
              </a:ext>
            </a:extLst>
          </p:cNvPr>
          <p:cNvSpPr/>
          <p:nvPr userDrawn="1"/>
        </p:nvSpPr>
        <p:spPr>
          <a:xfrm>
            <a:off x="1340459" y="12"/>
            <a:ext cx="1594485" cy="1282065"/>
          </a:xfrm>
          <a:custGeom>
            <a:avLst/>
            <a:gdLst/>
            <a:ahLst/>
            <a:cxnLst/>
            <a:rect l="l" t="t" r="r" b="b"/>
            <a:pathLst>
              <a:path w="1594485" h="1282065">
                <a:moveTo>
                  <a:pt x="1594002" y="1016241"/>
                </a:moveTo>
                <a:lnTo>
                  <a:pt x="1062659" y="484924"/>
                </a:lnTo>
                <a:lnTo>
                  <a:pt x="1547583" y="0"/>
                </a:lnTo>
                <a:lnTo>
                  <a:pt x="1016254" y="0"/>
                </a:lnTo>
                <a:lnTo>
                  <a:pt x="797001" y="219252"/>
                </a:lnTo>
                <a:lnTo>
                  <a:pt x="577748" y="0"/>
                </a:lnTo>
                <a:lnTo>
                  <a:pt x="46393" y="0"/>
                </a:lnTo>
                <a:lnTo>
                  <a:pt x="531317" y="484936"/>
                </a:lnTo>
                <a:lnTo>
                  <a:pt x="0" y="1016254"/>
                </a:lnTo>
                <a:lnTo>
                  <a:pt x="265671" y="1281925"/>
                </a:lnTo>
                <a:lnTo>
                  <a:pt x="796988" y="750595"/>
                </a:lnTo>
                <a:lnTo>
                  <a:pt x="1328331" y="1281912"/>
                </a:lnTo>
                <a:lnTo>
                  <a:pt x="1594002" y="1016241"/>
                </a:lnTo>
                <a:close/>
              </a:path>
            </a:pathLst>
          </a:custGeom>
          <a:solidFill>
            <a:srgbClr val="AFAAC8">
              <a:alpha val="17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FB2A98B6-9E07-F6E0-7323-6BCA1DDC66C1}"/>
              </a:ext>
            </a:extLst>
          </p:cNvPr>
          <p:cNvSpPr/>
          <p:nvPr userDrawn="1"/>
        </p:nvSpPr>
        <p:spPr>
          <a:xfrm>
            <a:off x="0" y="12"/>
            <a:ext cx="1871980" cy="2877185"/>
          </a:xfrm>
          <a:custGeom>
            <a:avLst/>
            <a:gdLst/>
            <a:ahLst/>
            <a:cxnLst/>
            <a:rect l="l" t="t" r="r" b="b"/>
            <a:pathLst>
              <a:path w="1871980" h="2877185">
                <a:moveTo>
                  <a:pt x="810450" y="1016241"/>
                </a:moveTo>
                <a:lnTo>
                  <a:pt x="279107" y="484924"/>
                </a:lnTo>
                <a:lnTo>
                  <a:pt x="764019" y="0"/>
                </a:lnTo>
                <a:lnTo>
                  <a:pt x="232702" y="0"/>
                </a:lnTo>
                <a:lnTo>
                  <a:pt x="13449" y="219252"/>
                </a:lnTo>
                <a:lnTo>
                  <a:pt x="0" y="205803"/>
                </a:lnTo>
                <a:lnTo>
                  <a:pt x="0" y="232702"/>
                </a:lnTo>
                <a:lnTo>
                  <a:pt x="0" y="737146"/>
                </a:lnTo>
                <a:lnTo>
                  <a:pt x="0" y="764032"/>
                </a:lnTo>
                <a:lnTo>
                  <a:pt x="13436" y="750595"/>
                </a:lnTo>
                <a:lnTo>
                  <a:pt x="544779" y="1281912"/>
                </a:lnTo>
                <a:lnTo>
                  <a:pt x="810450" y="1016241"/>
                </a:lnTo>
                <a:close/>
              </a:path>
              <a:path w="1871980" h="2877185">
                <a:moveTo>
                  <a:pt x="1871891" y="1548460"/>
                </a:moveTo>
                <a:lnTo>
                  <a:pt x="1606232" y="1282788"/>
                </a:lnTo>
                <a:lnTo>
                  <a:pt x="1074877" y="1814144"/>
                </a:lnTo>
                <a:lnTo>
                  <a:pt x="543547" y="1282801"/>
                </a:lnTo>
                <a:lnTo>
                  <a:pt x="277876" y="1548472"/>
                </a:lnTo>
                <a:lnTo>
                  <a:pt x="809205" y="2079815"/>
                </a:lnTo>
                <a:lnTo>
                  <a:pt x="277888" y="2611132"/>
                </a:lnTo>
                <a:lnTo>
                  <a:pt x="543560" y="2876804"/>
                </a:lnTo>
                <a:lnTo>
                  <a:pt x="1074877" y="2345486"/>
                </a:lnTo>
                <a:lnTo>
                  <a:pt x="1606219" y="2876804"/>
                </a:lnTo>
                <a:lnTo>
                  <a:pt x="1871891" y="2611132"/>
                </a:lnTo>
                <a:lnTo>
                  <a:pt x="1340548" y="2079802"/>
                </a:lnTo>
                <a:lnTo>
                  <a:pt x="1871891" y="1548460"/>
                </a:lnTo>
                <a:close/>
              </a:path>
            </a:pathLst>
          </a:custGeom>
          <a:solidFill>
            <a:srgbClr val="AFAAC8">
              <a:alpha val="17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9860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AC320B4B-867A-4EF1-9D9B-F1BBF8B55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3553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839443D-BAA4-DE93-31E6-DD6222E2CA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80131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lvl="0"/>
            <a:r>
              <a:rPr lang="nl-NL" dirty="0"/>
              <a:t>Klikken om de tekststijl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3061079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7" r:id="rId2"/>
    <p:sldLayoutId id="2147483682" r:id="rId3"/>
    <p:sldLayoutId id="2147483683" r:id="rId4"/>
    <p:sldLayoutId id="2147483684" r:id="rId5"/>
    <p:sldLayoutId id="2147483685" r:id="rId6"/>
    <p:sldLayoutId id="2147483688" r:id="rId7"/>
    <p:sldLayoutId id="2147483689" r:id="rId8"/>
    <p:sldLayoutId id="2147483690" r:id="rId9"/>
    <p:sldLayoutId id="2147483691" r:id="rId10"/>
    <p:sldLayoutId id="2147483694" r:id="rId11"/>
    <p:sldLayoutId id="214748369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web.wintor.com/nl/light/tour/c9246885-0523-422e-8979-1c06e0ca0a2c/spot/31290" TargetMode="Externa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482BEE-B4A2-FE70-E1B0-7D1DFBAD9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448" y="2463860"/>
            <a:ext cx="9345020" cy="701731"/>
          </a:xfrm>
        </p:spPr>
        <p:txBody>
          <a:bodyPr/>
          <a:lstStyle/>
          <a:p>
            <a:r>
              <a:rPr lang="nl-NL" dirty="0"/>
              <a:t>EFFORTS </a:t>
            </a:r>
            <a:r>
              <a:rPr lang="nl-NL" dirty="0" err="1"/>
              <a:t>Travelling</a:t>
            </a:r>
            <a:r>
              <a:rPr lang="nl-NL" dirty="0"/>
              <a:t> </a:t>
            </a:r>
            <a:r>
              <a:rPr lang="nl-NL" dirty="0" err="1"/>
              <a:t>Congress</a:t>
            </a:r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EED9E94-0D77-EB37-5E33-A3D7E9DAD7E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27125" y="3985319"/>
            <a:ext cx="9345343" cy="480131"/>
          </a:xfrm>
        </p:spPr>
        <p:txBody>
          <a:bodyPr/>
          <a:lstStyle/>
          <a:p>
            <a:r>
              <a:rPr lang="nl-NL" dirty="0"/>
              <a:t>‘</a:t>
            </a:r>
            <a:r>
              <a:rPr lang="nl-NL" dirty="0" err="1"/>
              <a:t>Inspiring</a:t>
            </a:r>
            <a:r>
              <a:rPr lang="nl-NL" dirty="0"/>
              <a:t> </a:t>
            </a:r>
            <a:r>
              <a:rPr lang="nl-NL" dirty="0" err="1"/>
              <a:t>across</a:t>
            </a:r>
            <a:r>
              <a:rPr lang="nl-NL" dirty="0"/>
              <a:t> borders’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1255163-0C98-FBD5-E166-BAFB3A44E2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December 4th 2025</a:t>
            </a:r>
          </a:p>
        </p:txBody>
      </p:sp>
      <p:pic>
        <p:nvPicPr>
          <p:cNvPr id="6" name="Afbeelding 5" descr="Afbeelding met tekst, poster, symbool, Lettertype&#10;&#10;Door AI gegenereerde inhoud is mogelijk onjuist.">
            <a:extLst>
              <a:ext uri="{FF2B5EF4-FFF2-40B4-BE49-F238E27FC236}">
                <a16:creationId xmlns:a16="http://schemas.microsoft.com/office/drawing/2014/main" id="{F39C21CD-56A3-EBF2-316C-03EFE80BAC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203" y="4741897"/>
            <a:ext cx="1311593" cy="1086557"/>
          </a:xfrm>
          <a:prstGeom prst="rect">
            <a:avLst/>
          </a:prstGeom>
        </p:spPr>
      </p:pic>
      <p:pic>
        <p:nvPicPr>
          <p:cNvPr id="8" name="Afbeelding 7" descr="Afbeelding met symbool, logo, Lettertype, Graphics&#10;&#10;Door AI gegenereerde inhoud is mogelijk onjuist.">
            <a:extLst>
              <a:ext uri="{FF2B5EF4-FFF2-40B4-BE49-F238E27FC236}">
                <a16:creationId xmlns:a16="http://schemas.microsoft.com/office/drawing/2014/main" id="{F432951A-FF21-1AFA-3A88-C2040772A8D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64" y="4741898"/>
            <a:ext cx="3092509" cy="108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8364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2">
            <a:extLst>
              <a:ext uri="{FF2B5EF4-FFF2-40B4-BE49-F238E27FC236}">
                <a16:creationId xmlns:a16="http://schemas.microsoft.com/office/drawing/2014/main" id="{1D64AD1A-5468-5BDD-4577-B8379F953A3D}"/>
              </a:ext>
            </a:extLst>
          </p:cNvPr>
          <p:cNvSpPr txBox="1">
            <a:spLocks/>
          </p:cNvSpPr>
          <p:nvPr/>
        </p:nvSpPr>
        <p:spPr>
          <a:xfrm>
            <a:off x="1199461" y="1060450"/>
            <a:ext cx="9864779" cy="5355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rgbClr val="C02C3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Linie van de Eendracht: development (1628-1629)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460AD2B5-C9E4-D0F6-3C76-D618D545C8CF}"/>
              </a:ext>
            </a:extLst>
          </p:cNvPr>
          <p:cNvSpPr txBox="1"/>
          <p:nvPr/>
        </p:nvSpPr>
        <p:spPr>
          <a:xfrm>
            <a:off x="1199461" y="1484221"/>
            <a:ext cx="61061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/>
              <a:t>West-Brabantse Waterlinie / West Brabant Waterline</a:t>
            </a:r>
          </a:p>
        </p:txBody>
      </p:sp>
      <p:pic>
        <p:nvPicPr>
          <p:cNvPr id="8" name="Afbeelding 7" descr="Afbeelding met tekst, kaart, atlas, diagram&#10;&#10;Door AI gegenereerde inhoud is mogelijk onjuist.">
            <a:extLst>
              <a:ext uri="{FF2B5EF4-FFF2-40B4-BE49-F238E27FC236}">
                <a16:creationId xmlns:a16="http://schemas.microsoft.com/office/drawing/2014/main" id="{50D51B3A-1346-7846-D905-A98EDEC1E7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61" y="1853553"/>
            <a:ext cx="2083061" cy="481584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020E2B92-388A-4518-AE70-5BA2A7C936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6499" y="1902898"/>
            <a:ext cx="2937741" cy="4457262"/>
          </a:xfrm>
          <a:prstGeom prst="rect">
            <a:avLst/>
          </a:prstGeom>
        </p:spPr>
      </p:pic>
      <p:pic>
        <p:nvPicPr>
          <p:cNvPr id="12" name="Afbeelding 11" descr="Afbeelding met tekening, schets, kaart, stilstaand&#10;&#10;Door AI gegenereerde inhoud is mogelijk onjuist.">
            <a:extLst>
              <a:ext uri="{FF2B5EF4-FFF2-40B4-BE49-F238E27FC236}">
                <a16:creationId xmlns:a16="http://schemas.microsoft.com/office/drawing/2014/main" id="{707C3642-5BFF-74CB-C578-AC90298414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7" t="25926" r="3297" b="25778"/>
          <a:stretch>
            <a:fillRect/>
          </a:stretch>
        </p:blipFill>
        <p:spPr>
          <a:xfrm rot="5400000">
            <a:off x="2259772" y="3173042"/>
            <a:ext cx="4457262" cy="1916975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E0ECF6CA-0292-01B6-FEFC-EAA125502738}"/>
              </a:ext>
            </a:extLst>
          </p:cNvPr>
          <p:cNvSpPr txBox="1"/>
          <p:nvPr/>
        </p:nvSpPr>
        <p:spPr>
          <a:xfrm>
            <a:off x="3435340" y="6360160"/>
            <a:ext cx="2011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/>
              <a:t>1625</a:t>
            </a:r>
          </a:p>
          <a:p>
            <a:endParaRPr lang="nl-NL" sz="1200" dirty="0"/>
          </a:p>
        </p:txBody>
      </p:sp>
      <p:pic>
        <p:nvPicPr>
          <p:cNvPr id="15" name="Afbeelding 14" descr="Afbeelding met tekst, kaart, tekening&#10;&#10;Door AI gegenereerde inhoud is mogelijk onjuist.">
            <a:extLst>
              <a:ext uri="{FF2B5EF4-FFF2-40B4-BE49-F238E27FC236}">
                <a16:creationId xmlns:a16="http://schemas.microsoft.com/office/drawing/2014/main" id="{2A64C87C-7521-356A-751E-B011937A26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5" t="3079" r="6697" b="3505"/>
          <a:stretch>
            <a:fillRect/>
          </a:stretch>
        </p:blipFill>
        <p:spPr>
          <a:xfrm rot="5400000">
            <a:off x="4558062" y="3009884"/>
            <a:ext cx="4457264" cy="2243293"/>
          </a:xfrm>
          <a:prstGeom prst="rect">
            <a:avLst/>
          </a:prstGeom>
        </p:spPr>
      </p:pic>
      <p:sp>
        <p:nvSpPr>
          <p:cNvPr id="16" name="Tekstvak 15">
            <a:extLst>
              <a:ext uri="{FF2B5EF4-FFF2-40B4-BE49-F238E27FC236}">
                <a16:creationId xmlns:a16="http://schemas.microsoft.com/office/drawing/2014/main" id="{6A580470-1377-AAF1-B0B5-CC0669A487A4}"/>
              </a:ext>
            </a:extLst>
          </p:cNvPr>
          <p:cNvSpPr txBox="1"/>
          <p:nvPr/>
        </p:nvSpPr>
        <p:spPr>
          <a:xfrm>
            <a:off x="5665045" y="6360159"/>
            <a:ext cx="2011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/>
              <a:t>1750</a:t>
            </a:r>
          </a:p>
          <a:p>
            <a:endParaRPr lang="nl-NL" sz="1200" dirty="0"/>
          </a:p>
        </p:txBody>
      </p:sp>
    </p:spTree>
    <p:extLst>
      <p:ext uri="{BB962C8B-B14F-4D97-AF65-F5344CB8AC3E}">
        <p14:creationId xmlns:p14="http://schemas.microsoft.com/office/powerpoint/2010/main" val="14251595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2">
            <a:extLst>
              <a:ext uri="{FF2B5EF4-FFF2-40B4-BE49-F238E27FC236}">
                <a16:creationId xmlns:a16="http://schemas.microsoft.com/office/drawing/2014/main" id="{50AF123C-9C7C-CD0C-51B6-C230C1F496B9}"/>
              </a:ext>
            </a:extLst>
          </p:cNvPr>
          <p:cNvSpPr txBox="1">
            <a:spLocks/>
          </p:cNvSpPr>
          <p:nvPr/>
        </p:nvSpPr>
        <p:spPr>
          <a:xfrm>
            <a:off x="1199461" y="1060450"/>
            <a:ext cx="9864779" cy="5355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rgbClr val="C02C3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Linie van de Eendracht: present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D653D49B-AD5A-1231-A3FC-67841B6921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8972" y="1694292"/>
            <a:ext cx="4339037" cy="4533788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375D3ACC-5E2F-E829-E983-D1BF523C30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4351" y="1694292"/>
            <a:ext cx="4882050" cy="4532657"/>
          </a:xfrm>
          <a:prstGeom prst="rect">
            <a:avLst/>
          </a:prstGeom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736D2B10-CEA8-5178-9CD9-638A0F957926}"/>
              </a:ext>
            </a:extLst>
          </p:cNvPr>
          <p:cNvSpPr txBox="1"/>
          <p:nvPr/>
        </p:nvSpPr>
        <p:spPr>
          <a:xfrm>
            <a:off x="1199461" y="6226949"/>
            <a:ext cx="2011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/>
              <a:t>Tholen</a:t>
            </a:r>
          </a:p>
          <a:p>
            <a:endParaRPr lang="nl-NL" sz="1200" dirty="0"/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ACB32F15-5AB1-572B-8875-253872253C6E}"/>
              </a:ext>
            </a:extLst>
          </p:cNvPr>
          <p:cNvSpPr txBox="1"/>
          <p:nvPr/>
        </p:nvSpPr>
        <p:spPr>
          <a:xfrm>
            <a:off x="5684351" y="6226948"/>
            <a:ext cx="2011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/>
              <a:t>Steenbergen</a:t>
            </a:r>
          </a:p>
          <a:p>
            <a:endParaRPr lang="nl-NL" sz="1200" dirty="0"/>
          </a:p>
        </p:txBody>
      </p:sp>
    </p:spTree>
    <p:extLst>
      <p:ext uri="{BB962C8B-B14F-4D97-AF65-F5344CB8AC3E}">
        <p14:creationId xmlns:p14="http://schemas.microsoft.com/office/powerpoint/2010/main" val="6002475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2">
            <a:extLst>
              <a:ext uri="{FF2B5EF4-FFF2-40B4-BE49-F238E27FC236}">
                <a16:creationId xmlns:a16="http://schemas.microsoft.com/office/drawing/2014/main" id="{7124B66F-B95B-4229-58F4-1769DFB1C25E}"/>
              </a:ext>
            </a:extLst>
          </p:cNvPr>
          <p:cNvSpPr txBox="1">
            <a:spLocks/>
          </p:cNvSpPr>
          <p:nvPr/>
        </p:nvSpPr>
        <p:spPr>
          <a:xfrm>
            <a:off x="1199461" y="1060450"/>
            <a:ext cx="9864779" cy="5355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rgbClr val="C02C3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Linie van de Eendracht: present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4C315F3-EAD1-4798-F0C5-052D40A8457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88"/>
          <a:stretch>
            <a:fillRect/>
          </a:stretch>
        </p:blipFill>
        <p:spPr>
          <a:xfrm>
            <a:off x="1199461" y="1677261"/>
            <a:ext cx="8192210" cy="4571139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FD85F6FD-3016-EA91-7472-4A58A6717766}"/>
              </a:ext>
            </a:extLst>
          </p:cNvPr>
          <p:cNvSpPr txBox="1"/>
          <p:nvPr/>
        </p:nvSpPr>
        <p:spPr>
          <a:xfrm>
            <a:off x="1199461" y="6226949"/>
            <a:ext cx="2011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/>
              <a:t>Bergen op Zoom</a:t>
            </a:r>
          </a:p>
          <a:p>
            <a:endParaRPr lang="nl-NL" sz="1200" dirty="0"/>
          </a:p>
        </p:txBody>
      </p:sp>
    </p:spTree>
    <p:extLst>
      <p:ext uri="{BB962C8B-B14F-4D97-AF65-F5344CB8AC3E}">
        <p14:creationId xmlns:p14="http://schemas.microsoft.com/office/powerpoint/2010/main" val="38217210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2">
            <a:extLst>
              <a:ext uri="{FF2B5EF4-FFF2-40B4-BE49-F238E27FC236}">
                <a16:creationId xmlns:a16="http://schemas.microsoft.com/office/drawing/2014/main" id="{7B79345D-CCAF-B25C-D018-516D7826CA17}"/>
              </a:ext>
            </a:extLst>
          </p:cNvPr>
          <p:cNvSpPr txBox="1">
            <a:spLocks/>
          </p:cNvSpPr>
          <p:nvPr/>
        </p:nvSpPr>
        <p:spPr>
          <a:xfrm>
            <a:off x="1199461" y="1060450"/>
            <a:ext cx="9864779" cy="5355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rgbClr val="C02C3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Linie van de Eendracht: present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EE8909A2-4710-2666-12ED-F9291481BC77}"/>
              </a:ext>
            </a:extLst>
          </p:cNvPr>
          <p:cNvSpPr txBox="1"/>
          <p:nvPr/>
        </p:nvSpPr>
        <p:spPr>
          <a:xfrm>
            <a:off x="1199460" y="1484221"/>
            <a:ext cx="67659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/>
              <a:t>Recent </a:t>
            </a:r>
            <a:r>
              <a:rPr lang="nl-NL" dirty="0" err="1"/>
              <a:t>restoration</a:t>
            </a:r>
            <a:r>
              <a:rPr lang="nl-NL" dirty="0"/>
              <a:t> </a:t>
            </a:r>
            <a:r>
              <a:rPr lang="nl-NL" dirty="0" err="1"/>
              <a:t>campaigns</a:t>
            </a:r>
            <a:r>
              <a:rPr lang="nl-NL" dirty="0"/>
              <a:t>: Waterschans (2017)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D179FD0E-2DA4-6ABF-320D-096C11AFD6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729" y="1942945"/>
            <a:ext cx="3596952" cy="3581710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1054F2DF-E14D-DFC1-EB63-1E405404CF2C}"/>
              </a:ext>
            </a:extLst>
          </p:cNvPr>
          <p:cNvSpPr txBox="1"/>
          <p:nvPr/>
        </p:nvSpPr>
        <p:spPr>
          <a:xfrm>
            <a:off x="427729" y="5524655"/>
            <a:ext cx="30270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/>
              <a:t>Bergen op Zoom, </a:t>
            </a:r>
            <a:r>
              <a:rPr lang="nl-NL" sz="1200" b="1" dirty="0"/>
              <a:t>Waterschans</a:t>
            </a:r>
            <a:r>
              <a:rPr lang="nl-NL" sz="1200" dirty="0"/>
              <a:t> in 2016</a:t>
            </a:r>
          </a:p>
          <a:p>
            <a:endParaRPr lang="nl-NL" sz="1200" dirty="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5AF0B6A6-B490-BBA6-42F8-EDDD3C9A20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0170" y="1942945"/>
            <a:ext cx="3663671" cy="3581710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5793DBF6-AEAD-6E81-FDB8-4CD2AC3E7E5F}"/>
              </a:ext>
            </a:extLst>
          </p:cNvPr>
          <p:cNvSpPr txBox="1"/>
          <p:nvPr/>
        </p:nvSpPr>
        <p:spPr>
          <a:xfrm>
            <a:off x="4200170" y="5524654"/>
            <a:ext cx="29935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/>
              <a:t>Bergen op Zoom, </a:t>
            </a:r>
            <a:r>
              <a:rPr lang="nl-NL" sz="1200" b="1" dirty="0"/>
              <a:t>Waterschans</a:t>
            </a:r>
            <a:r>
              <a:rPr lang="nl-NL" sz="1200" dirty="0"/>
              <a:t> in 2025</a:t>
            </a:r>
          </a:p>
          <a:p>
            <a:endParaRPr lang="nl-NL" sz="1200" dirty="0"/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215FCCDB-1FAE-05C1-0E4A-67709E96A7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5441" y="1942945"/>
            <a:ext cx="3847226" cy="2593539"/>
          </a:xfrm>
          <a:prstGeom prst="rect">
            <a:avLst/>
          </a:prstGeom>
        </p:spPr>
      </p:pic>
      <p:sp>
        <p:nvSpPr>
          <p:cNvPr id="16" name="Tekstvak 15">
            <a:extLst>
              <a:ext uri="{FF2B5EF4-FFF2-40B4-BE49-F238E27FC236}">
                <a16:creationId xmlns:a16="http://schemas.microsoft.com/office/drawing/2014/main" id="{8230C8EB-B5D3-F9EF-B76F-C19C0B4459D6}"/>
              </a:ext>
            </a:extLst>
          </p:cNvPr>
          <p:cNvSpPr txBox="1"/>
          <p:nvPr/>
        </p:nvSpPr>
        <p:spPr>
          <a:xfrm>
            <a:off x="7965440" y="4536484"/>
            <a:ext cx="32816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 err="1"/>
              <a:t>Contemporary</a:t>
            </a:r>
            <a:r>
              <a:rPr lang="nl-NL" sz="1200" dirty="0"/>
              <a:t> </a:t>
            </a:r>
            <a:r>
              <a:rPr lang="nl-NL" sz="1200" dirty="0" err="1"/>
              <a:t>addition</a:t>
            </a:r>
            <a:r>
              <a:rPr lang="nl-NL" sz="1200" dirty="0"/>
              <a:t> </a:t>
            </a:r>
            <a:r>
              <a:rPr lang="nl-NL" sz="1200" dirty="0" err="1"/>
              <a:t>by</a:t>
            </a:r>
            <a:r>
              <a:rPr lang="nl-NL" sz="1200" dirty="0"/>
              <a:t> RO&amp;AD </a:t>
            </a:r>
            <a:r>
              <a:rPr lang="nl-NL" sz="1200" dirty="0" err="1"/>
              <a:t>Architects</a:t>
            </a:r>
            <a:endParaRPr lang="nl-NL" sz="1200" dirty="0"/>
          </a:p>
          <a:p>
            <a:endParaRPr lang="nl-NL" sz="1200" dirty="0"/>
          </a:p>
        </p:txBody>
      </p:sp>
    </p:spTree>
    <p:extLst>
      <p:ext uri="{BB962C8B-B14F-4D97-AF65-F5344CB8AC3E}">
        <p14:creationId xmlns:p14="http://schemas.microsoft.com/office/powerpoint/2010/main" val="35233667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BCD65A-DE0E-D523-CA97-E71F9EF3BB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2">
            <a:extLst>
              <a:ext uri="{FF2B5EF4-FFF2-40B4-BE49-F238E27FC236}">
                <a16:creationId xmlns:a16="http://schemas.microsoft.com/office/drawing/2014/main" id="{0999AEC0-0BB9-AEFF-9861-F21DE058E98A}"/>
              </a:ext>
            </a:extLst>
          </p:cNvPr>
          <p:cNvSpPr txBox="1">
            <a:spLocks/>
          </p:cNvSpPr>
          <p:nvPr/>
        </p:nvSpPr>
        <p:spPr>
          <a:xfrm>
            <a:off x="1199461" y="1060450"/>
            <a:ext cx="9864779" cy="5355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rgbClr val="C02C3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Linie van de Eendracht: present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0763FD3F-40D5-5A1E-A402-344A575B828F}"/>
              </a:ext>
            </a:extLst>
          </p:cNvPr>
          <p:cNvSpPr txBox="1"/>
          <p:nvPr/>
        </p:nvSpPr>
        <p:spPr>
          <a:xfrm>
            <a:off x="1199460" y="1484221"/>
            <a:ext cx="67773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/>
              <a:t>Recent </a:t>
            </a:r>
            <a:r>
              <a:rPr lang="nl-NL" dirty="0" err="1"/>
              <a:t>restoration</a:t>
            </a:r>
            <a:r>
              <a:rPr lang="nl-NL" dirty="0"/>
              <a:t> </a:t>
            </a:r>
            <a:r>
              <a:rPr lang="nl-NL" dirty="0" err="1"/>
              <a:t>campaigns</a:t>
            </a:r>
            <a:r>
              <a:rPr lang="nl-NL" dirty="0"/>
              <a:t>: Ravelijn (2017-2018)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15AA225A-2BE3-512B-D92B-D9DFE0FD49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8639" y="1942945"/>
            <a:ext cx="3314915" cy="3581710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3E051E0D-24ED-3E9B-56CE-B32927D8B192}"/>
              </a:ext>
            </a:extLst>
          </p:cNvPr>
          <p:cNvSpPr txBox="1"/>
          <p:nvPr/>
        </p:nvSpPr>
        <p:spPr>
          <a:xfrm>
            <a:off x="588639" y="5524655"/>
            <a:ext cx="28746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/>
              <a:t>Bergen op Zoom, </a:t>
            </a:r>
            <a:r>
              <a:rPr lang="nl-NL" sz="1200" b="1" dirty="0"/>
              <a:t>Ravelijn</a:t>
            </a:r>
            <a:r>
              <a:rPr lang="nl-NL" sz="1200" dirty="0"/>
              <a:t> in 2009</a:t>
            </a:r>
          </a:p>
          <a:p>
            <a:endParaRPr lang="nl-NL" sz="1200" dirty="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07EB839F-C734-CC33-EC48-9F9F9DE1ED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69031" y="1942945"/>
            <a:ext cx="3176760" cy="3581710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4EA24157-DAC2-1B8C-ACF9-B9DE21B3267B}"/>
              </a:ext>
            </a:extLst>
          </p:cNvPr>
          <p:cNvSpPr txBox="1"/>
          <p:nvPr/>
        </p:nvSpPr>
        <p:spPr>
          <a:xfrm>
            <a:off x="4069031" y="5524655"/>
            <a:ext cx="31559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/>
              <a:t>Bergen op Zoom, </a:t>
            </a:r>
            <a:r>
              <a:rPr lang="nl-NL" sz="1200" b="1" dirty="0"/>
              <a:t>Waterschans</a:t>
            </a:r>
            <a:r>
              <a:rPr lang="nl-NL" sz="1200" dirty="0"/>
              <a:t> in 2025</a:t>
            </a:r>
          </a:p>
          <a:p>
            <a:endParaRPr lang="nl-NL" sz="1200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8EE7A96-CDBE-7F45-4A36-CDABC0D2F2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1269" y="1942945"/>
            <a:ext cx="2860492" cy="2028202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081CA0A5-7E7E-C4B2-42E7-B3CBA1EE578B}"/>
              </a:ext>
            </a:extLst>
          </p:cNvPr>
          <p:cNvSpPr txBox="1"/>
          <p:nvPr/>
        </p:nvSpPr>
        <p:spPr>
          <a:xfrm>
            <a:off x="7390461" y="5871619"/>
            <a:ext cx="34400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 err="1"/>
              <a:t>Contemporary</a:t>
            </a:r>
            <a:r>
              <a:rPr lang="nl-NL" sz="1200" dirty="0"/>
              <a:t> </a:t>
            </a:r>
            <a:r>
              <a:rPr lang="nl-NL" sz="1200" dirty="0" err="1"/>
              <a:t>additions</a:t>
            </a:r>
            <a:r>
              <a:rPr lang="nl-NL" sz="1200" dirty="0"/>
              <a:t> </a:t>
            </a:r>
            <a:r>
              <a:rPr lang="nl-NL" sz="1200" dirty="0" err="1"/>
              <a:t>by</a:t>
            </a:r>
            <a:r>
              <a:rPr lang="nl-NL" sz="1200" dirty="0"/>
              <a:t> RO&amp;AD </a:t>
            </a:r>
            <a:r>
              <a:rPr lang="nl-NL" sz="1200" dirty="0" err="1"/>
              <a:t>Architects</a:t>
            </a:r>
            <a:endParaRPr lang="nl-NL" sz="1200" dirty="0"/>
          </a:p>
          <a:p>
            <a:endParaRPr lang="nl-NL" sz="1200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8B920BBF-E853-CBCD-99D1-4B6C37E46C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1268" y="4060540"/>
            <a:ext cx="2860492" cy="1816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7315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65DD97-519F-3044-A566-D7E9EEE24D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83909FF-EA0F-A96F-C3C7-C5443FC219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6410" y="1944993"/>
            <a:ext cx="3494461" cy="4664154"/>
          </a:xfrm>
          <a:prstGeom prst="rect">
            <a:avLst/>
          </a:prstGeom>
        </p:spPr>
      </p:pic>
      <p:sp>
        <p:nvSpPr>
          <p:cNvPr id="4" name="Tijdelijke aanduiding voor tekst 2">
            <a:extLst>
              <a:ext uri="{FF2B5EF4-FFF2-40B4-BE49-F238E27FC236}">
                <a16:creationId xmlns:a16="http://schemas.microsoft.com/office/drawing/2014/main" id="{096906FD-060B-2BC3-085D-EFF51C79CDE0}"/>
              </a:ext>
            </a:extLst>
          </p:cNvPr>
          <p:cNvSpPr txBox="1">
            <a:spLocks/>
          </p:cNvSpPr>
          <p:nvPr/>
        </p:nvSpPr>
        <p:spPr>
          <a:xfrm>
            <a:off x="1199461" y="1060450"/>
            <a:ext cx="9864779" cy="5355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rgbClr val="C02C3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Linie van de Eendracht: present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1E886BAD-F6F1-79FD-56A1-C8F19B2F962B}"/>
              </a:ext>
            </a:extLst>
          </p:cNvPr>
          <p:cNvSpPr txBox="1"/>
          <p:nvPr/>
        </p:nvSpPr>
        <p:spPr>
          <a:xfrm>
            <a:off x="1199460" y="1484221"/>
            <a:ext cx="75279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/>
              <a:t>Recent </a:t>
            </a:r>
            <a:r>
              <a:rPr lang="nl-NL" dirty="0" err="1"/>
              <a:t>restoration</a:t>
            </a:r>
            <a:r>
              <a:rPr lang="nl-NL" dirty="0"/>
              <a:t> </a:t>
            </a:r>
            <a:r>
              <a:rPr lang="nl-NL" dirty="0" err="1"/>
              <a:t>campaigns</a:t>
            </a:r>
            <a:r>
              <a:rPr lang="nl-NL" dirty="0"/>
              <a:t>: Fort de </a:t>
            </a:r>
            <a:r>
              <a:rPr lang="nl-NL" dirty="0" err="1"/>
              <a:t>Roovere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‘</a:t>
            </a:r>
            <a:r>
              <a:rPr lang="nl-NL" dirty="0" err="1"/>
              <a:t>Ligne</a:t>
            </a:r>
            <a:r>
              <a:rPr lang="nl-NL" dirty="0"/>
              <a:t>’ (2010)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0097D0DC-A345-6967-CE2D-9E33F597FA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05697" y="1944994"/>
            <a:ext cx="2882905" cy="4664154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B8286C59-F685-6A3D-EEB2-32F41D8430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3429" y="1944993"/>
            <a:ext cx="1870012" cy="2379659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6EEA26C0-656F-4622-55BD-5C067B6B59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73428" y="4416092"/>
            <a:ext cx="2703132" cy="2199461"/>
          </a:xfrm>
          <a:prstGeom prst="rect">
            <a:avLst/>
          </a:prstGeom>
        </p:spPr>
      </p:pic>
      <p:sp>
        <p:nvSpPr>
          <p:cNvPr id="16" name="Tekstvak 15">
            <a:extLst>
              <a:ext uri="{FF2B5EF4-FFF2-40B4-BE49-F238E27FC236}">
                <a16:creationId xmlns:a16="http://schemas.microsoft.com/office/drawing/2014/main" id="{4F6618B8-4D01-C198-0E00-F4FFC87169DB}"/>
              </a:ext>
            </a:extLst>
          </p:cNvPr>
          <p:cNvSpPr txBox="1"/>
          <p:nvPr/>
        </p:nvSpPr>
        <p:spPr>
          <a:xfrm>
            <a:off x="9743441" y="1944993"/>
            <a:ext cx="14833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 err="1"/>
              <a:t>Contemporary</a:t>
            </a:r>
            <a:r>
              <a:rPr lang="nl-NL" sz="1200" dirty="0"/>
              <a:t> </a:t>
            </a:r>
            <a:r>
              <a:rPr lang="nl-NL" sz="1200" dirty="0" err="1"/>
              <a:t>additions</a:t>
            </a:r>
            <a:r>
              <a:rPr lang="nl-NL" sz="1200" dirty="0"/>
              <a:t> </a:t>
            </a:r>
            <a:r>
              <a:rPr lang="nl-NL" sz="1200" dirty="0" err="1"/>
              <a:t>by</a:t>
            </a:r>
            <a:r>
              <a:rPr lang="nl-NL" sz="1200" dirty="0"/>
              <a:t> RO&amp;AD </a:t>
            </a:r>
            <a:r>
              <a:rPr lang="nl-NL" sz="1200" dirty="0" err="1"/>
              <a:t>Architects</a:t>
            </a:r>
            <a:endParaRPr lang="nl-NL" sz="1200" dirty="0"/>
          </a:p>
          <a:p>
            <a:endParaRPr lang="nl-NL" sz="1200" dirty="0"/>
          </a:p>
        </p:txBody>
      </p:sp>
    </p:spTree>
    <p:extLst>
      <p:ext uri="{BB962C8B-B14F-4D97-AF65-F5344CB8AC3E}">
        <p14:creationId xmlns:p14="http://schemas.microsoft.com/office/powerpoint/2010/main" val="4897753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301E9-4103-B4C6-C29F-F4D3CF1F67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2">
            <a:extLst>
              <a:ext uri="{FF2B5EF4-FFF2-40B4-BE49-F238E27FC236}">
                <a16:creationId xmlns:a16="http://schemas.microsoft.com/office/drawing/2014/main" id="{170D5A4D-9A28-5DDB-BF77-AE03B900CDF4}"/>
              </a:ext>
            </a:extLst>
          </p:cNvPr>
          <p:cNvSpPr txBox="1">
            <a:spLocks/>
          </p:cNvSpPr>
          <p:nvPr/>
        </p:nvSpPr>
        <p:spPr>
          <a:xfrm>
            <a:off x="1199461" y="1060450"/>
            <a:ext cx="9864779" cy="5355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rgbClr val="C02C3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Linie van de Eendracht: present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EA0A2EBE-FEC7-42D9-D1B9-69E3E9A36268}"/>
              </a:ext>
            </a:extLst>
          </p:cNvPr>
          <p:cNvSpPr txBox="1"/>
          <p:nvPr/>
        </p:nvSpPr>
        <p:spPr>
          <a:xfrm>
            <a:off x="1199460" y="1484221"/>
            <a:ext cx="67773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/>
              <a:t>Recent </a:t>
            </a:r>
            <a:r>
              <a:rPr lang="nl-NL" dirty="0" err="1"/>
              <a:t>restoration</a:t>
            </a:r>
            <a:r>
              <a:rPr lang="nl-NL" dirty="0"/>
              <a:t> </a:t>
            </a:r>
            <a:r>
              <a:rPr lang="nl-NL" dirty="0" err="1"/>
              <a:t>campaigns</a:t>
            </a:r>
            <a:r>
              <a:rPr lang="nl-NL" dirty="0"/>
              <a:t>: Fort Henricus (2017-2018)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F9D1DB58-151D-108A-7C5F-FD714B0BAA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7519" y="1963872"/>
            <a:ext cx="3314915" cy="3478326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1C1888F7-54D4-0008-2F0D-DEFE08F0E9A3}"/>
              </a:ext>
            </a:extLst>
          </p:cNvPr>
          <p:cNvSpPr txBox="1"/>
          <p:nvPr/>
        </p:nvSpPr>
        <p:spPr>
          <a:xfrm>
            <a:off x="517519" y="5442198"/>
            <a:ext cx="28746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/>
              <a:t>Steenbergen, </a:t>
            </a:r>
            <a:r>
              <a:rPr lang="nl-NL" sz="1200" b="1" dirty="0"/>
              <a:t>Fort Henricus</a:t>
            </a:r>
            <a:r>
              <a:rPr lang="nl-NL" sz="1200" dirty="0"/>
              <a:t> in 2007</a:t>
            </a:r>
          </a:p>
          <a:p>
            <a:endParaRPr lang="nl-NL" sz="1200" dirty="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FB15CD2B-D97A-6D97-7F7F-08A944404E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7989" y="1963872"/>
            <a:ext cx="3236277" cy="3478325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F77C51BD-B3C9-E058-949C-B4AC56DB8A95}"/>
              </a:ext>
            </a:extLst>
          </p:cNvPr>
          <p:cNvSpPr txBox="1"/>
          <p:nvPr/>
        </p:nvSpPr>
        <p:spPr>
          <a:xfrm>
            <a:off x="3927989" y="5442197"/>
            <a:ext cx="31559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/>
              <a:t>Steenbergen, </a:t>
            </a:r>
            <a:r>
              <a:rPr lang="nl-NL" sz="1200" b="1" dirty="0"/>
              <a:t>Fort Henricus</a:t>
            </a:r>
            <a:r>
              <a:rPr lang="nl-NL" sz="1200" dirty="0"/>
              <a:t> in 2025</a:t>
            </a:r>
          </a:p>
          <a:p>
            <a:endParaRPr lang="nl-NL" sz="1200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10DA30E-736A-4511-FF68-DA1C7F9957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9821" y="1963872"/>
            <a:ext cx="4134209" cy="2286198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BDAE845E-D05D-CCF4-A24B-31C707860A1B}"/>
              </a:ext>
            </a:extLst>
          </p:cNvPr>
          <p:cNvSpPr txBox="1"/>
          <p:nvPr/>
        </p:nvSpPr>
        <p:spPr>
          <a:xfrm>
            <a:off x="7259821" y="4250070"/>
            <a:ext cx="32816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 err="1"/>
              <a:t>Contemporary</a:t>
            </a:r>
            <a:r>
              <a:rPr lang="nl-NL" sz="1200" dirty="0"/>
              <a:t> </a:t>
            </a:r>
            <a:r>
              <a:rPr lang="nl-NL" sz="1200" dirty="0" err="1"/>
              <a:t>addition</a:t>
            </a:r>
            <a:r>
              <a:rPr lang="nl-NL" sz="1200" dirty="0"/>
              <a:t> </a:t>
            </a:r>
            <a:r>
              <a:rPr lang="nl-NL" sz="1200" dirty="0" err="1"/>
              <a:t>by</a:t>
            </a:r>
            <a:r>
              <a:rPr lang="nl-NL" sz="1200" dirty="0"/>
              <a:t> RO&amp;AD </a:t>
            </a:r>
            <a:r>
              <a:rPr lang="nl-NL" sz="1200" dirty="0" err="1"/>
              <a:t>Architects</a:t>
            </a:r>
            <a:endParaRPr lang="nl-NL" sz="1200" dirty="0"/>
          </a:p>
          <a:p>
            <a:endParaRPr lang="nl-NL" sz="1200" dirty="0"/>
          </a:p>
        </p:txBody>
      </p:sp>
    </p:spTree>
    <p:extLst>
      <p:ext uri="{BB962C8B-B14F-4D97-AF65-F5344CB8AC3E}">
        <p14:creationId xmlns:p14="http://schemas.microsoft.com/office/powerpoint/2010/main" val="30743602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2">
            <a:extLst>
              <a:ext uri="{FF2B5EF4-FFF2-40B4-BE49-F238E27FC236}">
                <a16:creationId xmlns:a16="http://schemas.microsoft.com/office/drawing/2014/main" id="{06058A90-DEE5-FFE9-6C72-47BB968264AC}"/>
              </a:ext>
            </a:extLst>
          </p:cNvPr>
          <p:cNvSpPr txBox="1">
            <a:spLocks/>
          </p:cNvSpPr>
          <p:nvPr/>
        </p:nvSpPr>
        <p:spPr>
          <a:xfrm>
            <a:off x="1199461" y="1060450"/>
            <a:ext cx="9864779" cy="5355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rgbClr val="C02C3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Linie van de Eendracht: </a:t>
            </a:r>
            <a:r>
              <a:rPr lang="nl-NL" dirty="0" err="1"/>
              <a:t>future</a:t>
            </a:r>
            <a:endParaRPr lang="nl-NL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F2A6499B-B9A3-2B9D-5A01-9C5E526E77AA}"/>
              </a:ext>
            </a:extLst>
          </p:cNvPr>
          <p:cNvSpPr txBox="1"/>
          <p:nvPr/>
        </p:nvSpPr>
        <p:spPr>
          <a:xfrm>
            <a:off x="1199461" y="1595981"/>
            <a:ext cx="96717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/>
              <a:t>The </a:t>
            </a:r>
            <a:r>
              <a:rPr lang="nl-NL" sz="1600" dirty="0" err="1"/>
              <a:t>creation</a:t>
            </a:r>
            <a:r>
              <a:rPr lang="nl-NL" sz="1600" dirty="0"/>
              <a:t> of </a:t>
            </a:r>
            <a:r>
              <a:rPr lang="nl-NL" sz="1600" b="1" dirty="0" err="1"/>
              <a:t>landmarks</a:t>
            </a:r>
            <a:r>
              <a:rPr lang="nl-NL" sz="1600" dirty="0"/>
              <a:t> </a:t>
            </a:r>
            <a:r>
              <a:rPr lang="nl-NL" sz="1600" dirty="0" err="1"/>
              <a:t>and</a:t>
            </a:r>
            <a:r>
              <a:rPr lang="nl-NL" sz="1600" dirty="0"/>
              <a:t> </a:t>
            </a:r>
            <a:r>
              <a:rPr lang="nl-NL" sz="1600" b="1" dirty="0" err="1"/>
              <a:t>touristic</a:t>
            </a:r>
            <a:r>
              <a:rPr lang="nl-NL" sz="1600" b="1" dirty="0"/>
              <a:t> routes </a:t>
            </a:r>
            <a:r>
              <a:rPr lang="nl-NL" sz="1600" dirty="0" err="1"/>
              <a:t>to</a:t>
            </a:r>
            <a:r>
              <a:rPr lang="nl-NL" sz="1600" dirty="0"/>
              <a:t> </a:t>
            </a:r>
            <a:r>
              <a:rPr lang="nl-NL" sz="1600" b="1" dirty="0" err="1"/>
              <a:t>experience</a:t>
            </a:r>
            <a:r>
              <a:rPr lang="nl-NL" sz="1600" dirty="0"/>
              <a:t> </a:t>
            </a:r>
            <a:r>
              <a:rPr lang="nl-NL" sz="1600" dirty="0" err="1"/>
              <a:t>the</a:t>
            </a:r>
            <a:r>
              <a:rPr lang="nl-NL" sz="1600" dirty="0"/>
              <a:t> </a:t>
            </a:r>
            <a:r>
              <a:rPr lang="nl-NL" sz="1600" dirty="0" err="1"/>
              <a:t>former</a:t>
            </a:r>
            <a:r>
              <a:rPr lang="nl-NL" sz="1600" dirty="0"/>
              <a:t> Linie van de Eendracht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EC0D5A73-4109-7BC4-977A-50E256004C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461" y="2015815"/>
            <a:ext cx="6613579" cy="4252187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DD77D132-16D0-3667-AD9C-86FC8636F2B8}"/>
              </a:ext>
            </a:extLst>
          </p:cNvPr>
          <p:cNvSpPr txBox="1"/>
          <p:nvPr/>
        </p:nvSpPr>
        <p:spPr>
          <a:xfrm>
            <a:off x="1199461" y="6268002"/>
            <a:ext cx="34842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/>
              <a:t>Masterplan design </a:t>
            </a:r>
            <a:r>
              <a:rPr lang="nl-NL" sz="1200" dirty="0" err="1"/>
              <a:t>by</a:t>
            </a:r>
            <a:r>
              <a:rPr lang="nl-NL" sz="1200" dirty="0"/>
              <a:t> Studio Marco Vermeulen</a:t>
            </a:r>
          </a:p>
          <a:p>
            <a:endParaRPr lang="nl-NL" sz="1200" dirty="0"/>
          </a:p>
        </p:txBody>
      </p:sp>
      <p:pic>
        <p:nvPicPr>
          <p:cNvPr id="8" name="Tijdelijke aanduiding voor inhoud 4">
            <a:extLst>
              <a:ext uri="{FF2B5EF4-FFF2-40B4-BE49-F238E27FC236}">
                <a16:creationId xmlns:a16="http://schemas.microsoft.com/office/drawing/2014/main" id="{F5C7E760-54B9-8092-5C32-45E61A1D4F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3040" y="2015815"/>
            <a:ext cx="3927055" cy="2318973"/>
          </a:xfrm>
          <a:prstGeom prst="rect">
            <a:avLst/>
          </a:prstGeom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4AC56BBF-F7B6-1D34-213F-D419A1604566}"/>
              </a:ext>
            </a:extLst>
          </p:cNvPr>
          <p:cNvSpPr txBox="1"/>
          <p:nvPr/>
        </p:nvSpPr>
        <p:spPr>
          <a:xfrm>
            <a:off x="7813040" y="5806337"/>
            <a:ext cx="61107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nl-NL" sz="1600" b="1" dirty="0" err="1">
                <a:effectLst/>
                <a:latin typeface="Circular Std Black"/>
                <a:ea typeface="Aptos" panose="020B0004020202020204" pitchFamily="34" charset="0"/>
              </a:rPr>
              <a:t>studiomarcovermeulen</a:t>
            </a:r>
            <a:endParaRPr lang="nl-NL" sz="1100" dirty="0"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  <a:p>
            <a:pPr>
              <a:buNone/>
            </a:pPr>
            <a:r>
              <a:rPr lang="nl-NL" sz="800" dirty="0">
                <a:solidFill>
                  <a:srgbClr val="000000"/>
                </a:solidFill>
                <a:effectLst/>
                <a:latin typeface="Circular Std Book"/>
                <a:ea typeface="Aptos" panose="020B0004020202020204" pitchFamily="34" charset="0"/>
              </a:rPr>
              <a:t>architectuur stedenbouw landschap onderzoek</a:t>
            </a:r>
            <a:endParaRPr lang="nl-NL" sz="3200" dirty="0"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5662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B39E9A-ACF1-FAF2-33AA-70B526FA39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2">
            <a:extLst>
              <a:ext uri="{FF2B5EF4-FFF2-40B4-BE49-F238E27FC236}">
                <a16:creationId xmlns:a16="http://schemas.microsoft.com/office/drawing/2014/main" id="{FAAD3484-9C34-81C5-9CE4-2A5FF18F3309}"/>
              </a:ext>
            </a:extLst>
          </p:cNvPr>
          <p:cNvSpPr txBox="1">
            <a:spLocks/>
          </p:cNvSpPr>
          <p:nvPr/>
        </p:nvSpPr>
        <p:spPr>
          <a:xfrm>
            <a:off x="1199461" y="1060450"/>
            <a:ext cx="9864779" cy="5355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rgbClr val="C02C3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Linie van de Eendracht: </a:t>
            </a:r>
            <a:r>
              <a:rPr lang="nl-NL" dirty="0" err="1"/>
              <a:t>future</a:t>
            </a:r>
            <a:endParaRPr lang="nl-NL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2891661C-2866-3414-7DE8-E028F088B3C1}"/>
              </a:ext>
            </a:extLst>
          </p:cNvPr>
          <p:cNvSpPr txBox="1"/>
          <p:nvPr/>
        </p:nvSpPr>
        <p:spPr>
          <a:xfrm>
            <a:off x="1199461" y="1595981"/>
            <a:ext cx="96717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/>
              <a:t>The </a:t>
            </a:r>
            <a:r>
              <a:rPr lang="nl-NL" sz="1600" dirty="0" err="1"/>
              <a:t>creation</a:t>
            </a:r>
            <a:r>
              <a:rPr lang="nl-NL" sz="1600" dirty="0"/>
              <a:t> of </a:t>
            </a:r>
            <a:r>
              <a:rPr lang="nl-NL" sz="1600" b="1" dirty="0" err="1"/>
              <a:t>landmarks</a:t>
            </a:r>
            <a:r>
              <a:rPr lang="nl-NL" sz="1600" dirty="0"/>
              <a:t> </a:t>
            </a:r>
            <a:r>
              <a:rPr lang="nl-NL" sz="1600" dirty="0" err="1"/>
              <a:t>and</a:t>
            </a:r>
            <a:r>
              <a:rPr lang="nl-NL" sz="1600" dirty="0"/>
              <a:t> </a:t>
            </a:r>
            <a:r>
              <a:rPr lang="nl-NL" sz="1600" b="1" dirty="0" err="1"/>
              <a:t>touristic</a:t>
            </a:r>
            <a:r>
              <a:rPr lang="nl-NL" sz="1600" b="1" dirty="0"/>
              <a:t> routes </a:t>
            </a:r>
            <a:r>
              <a:rPr lang="nl-NL" sz="1600" dirty="0" err="1"/>
              <a:t>to</a:t>
            </a:r>
            <a:r>
              <a:rPr lang="nl-NL" sz="1600" dirty="0"/>
              <a:t> </a:t>
            </a:r>
            <a:r>
              <a:rPr lang="nl-NL" sz="1600" b="1" dirty="0" err="1"/>
              <a:t>experience</a:t>
            </a:r>
            <a:r>
              <a:rPr lang="nl-NL" sz="1600" dirty="0"/>
              <a:t> </a:t>
            </a:r>
            <a:r>
              <a:rPr lang="nl-NL" sz="1600" dirty="0" err="1"/>
              <a:t>the</a:t>
            </a:r>
            <a:r>
              <a:rPr lang="nl-NL" sz="1600" dirty="0"/>
              <a:t> </a:t>
            </a:r>
            <a:r>
              <a:rPr lang="nl-NL" sz="1600" dirty="0" err="1"/>
              <a:t>former</a:t>
            </a:r>
            <a:r>
              <a:rPr lang="nl-NL" sz="1600" dirty="0"/>
              <a:t> Linie van de Eendracht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6176B669-0ECD-9E50-631D-51ADEA6E13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1722" y="2037317"/>
            <a:ext cx="4572396" cy="4359018"/>
          </a:xfrm>
          <a:prstGeom prst="rect">
            <a:avLst/>
          </a:prstGeom>
        </p:spPr>
      </p:pic>
      <p:pic>
        <p:nvPicPr>
          <p:cNvPr id="14" name="Afbeelding 13" descr="Afbeelding met kaart, Luchtfotografie, Stedenbouwkunde, Vogelperspectief&#10;&#10;Door AI gegenereerde inhoud is mogelijk onjuist.">
            <a:extLst>
              <a:ext uri="{FF2B5EF4-FFF2-40B4-BE49-F238E27FC236}">
                <a16:creationId xmlns:a16="http://schemas.microsoft.com/office/drawing/2014/main" id="{00EB2919-819D-C8DD-E708-AD488D4990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05" t="15405" r="22509" b="19542"/>
          <a:stretch>
            <a:fillRect/>
          </a:stretch>
        </p:blipFill>
        <p:spPr>
          <a:xfrm>
            <a:off x="1199461" y="2037317"/>
            <a:ext cx="3893096" cy="4377249"/>
          </a:xfrm>
          <a:prstGeom prst="rect">
            <a:avLst/>
          </a:prstGeom>
        </p:spPr>
      </p:pic>
      <p:sp>
        <p:nvSpPr>
          <p:cNvPr id="18" name="Tekstvak 17">
            <a:extLst>
              <a:ext uri="{FF2B5EF4-FFF2-40B4-BE49-F238E27FC236}">
                <a16:creationId xmlns:a16="http://schemas.microsoft.com/office/drawing/2014/main" id="{86A5D79E-0524-CCAE-BEBA-83AB1551C1EB}"/>
              </a:ext>
            </a:extLst>
          </p:cNvPr>
          <p:cNvSpPr txBox="1"/>
          <p:nvPr/>
        </p:nvSpPr>
        <p:spPr>
          <a:xfrm>
            <a:off x="5201722" y="6396335"/>
            <a:ext cx="48665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/>
              <a:t>Design </a:t>
            </a:r>
            <a:r>
              <a:rPr lang="nl-NL" sz="1200" dirty="0" err="1"/>
              <a:t>for</a:t>
            </a:r>
            <a:r>
              <a:rPr lang="nl-NL" sz="1200" dirty="0"/>
              <a:t> landmark Fort Zeeland, Studio Marco Vermeulen 2025</a:t>
            </a:r>
          </a:p>
          <a:p>
            <a:endParaRPr lang="nl-NL" sz="1200" dirty="0"/>
          </a:p>
        </p:txBody>
      </p:sp>
    </p:spTree>
    <p:extLst>
      <p:ext uri="{BB962C8B-B14F-4D97-AF65-F5344CB8AC3E}">
        <p14:creationId xmlns:p14="http://schemas.microsoft.com/office/powerpoint/2010/main" val="16159163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E81157D7-F6CA-7642-5C6A-0AAA132407C0}"/>
              </a:ext>
            </a:extLst>
          </p:cNvPr>
          <p:cNvSpPr/>
          <p:nvPr/>
        </p:nvSpPr>
        <p:spPr>
          <a:xfrm>
            <a:off x="8574350" y="6011555"/>
            <a:ext cx="1120877" cy="475632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ijdelijke aanduiding voor tekst 2">
            <a:extLst>
              <a:ext uri="{FF2B5EF4-FFF2-40B4-BE49-F238E27FC236}">
                <a16:creationId xmlns:a16="http://schemas.microsoft.com/office/drawing/2014/main" id="{A1542CBF-329F-8C1B-8B9F-5ABCEBBC91B0}"/>
              </a:ext>
            </a:extLst>
          </p:cNvPr>
          <p:cNvSpPr txBox="1">
            <a:spLocks/>
          </p:cNvSpPr>
          <p:nvPr/>
        </p:nvSpPr>
        <p:spPr>
          <a:xfrm>
            <a:off x="1199461" y="1060450"/>
            <a:ext cx="9864779" cy="5355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rgbClr val="C02C3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Linie van de Eendracht: </a:t>
            </a:r>
            <a:r>
              <a:rPr lang="nl-NL" dirty="0" err="1"/>
              <a:t>future</a:t>
            </a:r>
            <a:endParaRPr lang="nl-NL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7A248FB7-AF95-9DDB-C6D7-0A881D0B562B}"/>
              </a:ext>
            </a:extLst>
          </p:cNvPr>
          <p:cNvSpPr txBox="1"/>
          <p:nvPr/>
        </p:nvSpPr>
        <p:spPr>
          <a:xfrm>
            <a:off x="1199461" y="1595981"/>
            <a:ext cx="96717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/>
              <a:t>The </a:t>
            </a:r>
            <a:r>
              <a:rPr lang="nl-NL" sz="1600" dirty="0" err="1"/>
              <a:t>creation</a:t>
            </a:r>
            <a:r>
              <a:rPr lang="nl-NL" sz="1600" dirty="0"/>
              <a:t> of </a:t>
            </a:r>
            <a:r>
              <a:rPr lang="nl-NL" sz="1600" b="1" dirty="0" err="1"/>
              <a:t>landmarks</a:t>
            </a:r>
            <a:r>
              <a:rPr lang="nl-NL" sz="1600" dirty="0"/>
              <a:t> </a:t>
            </a:r>
            <a:r>
              <a:rPr lang="nl-NL" sz="1600" dirty="0" err="1"/>
              <a:t>and</a:t>
            </a:r>
            <a:r>
              <a:rPr lang="nl-NL" sz="1600" dirty="0"/>
              <a:t> </a:t>
            </a:r>
            <a:r>
              <a:rPr lang="nl-NL" sz="1600" b="1" dirty="0" err="1"/>
              <a:t>touristic</a:t>
            </a:r>
            <a:r>
              <a:rPr lang="nl-NL" sz="1600" b="1" dirty="0"/>
              <a:t> routes </a:t>
            </a:r>
            <a:r>
              <a:rPr lang="nl-NL" sz="1600" dirty="0" err="1"/>
              <a:t>to</a:t>
            </a:r>
            <a:r>
              <a:rPr lang="nl-NL" sz="1600" dirty="0"/>
              <a:t> </a:t>
            </a:r>
            <a:r>
              <a:rPr lang="nl-NL" sz="1600" b="1" dirty="0" err="1"/>
              <a:t>experience</a:t>
            </a:r>
            <a:r>
              <a:rPr lang="nl-NL" sz="1600" dirty="0"/>
              <a:t> </a:t>
            </a:r>
            <a:r>
              <a:rPr lang="nl-NL" sz="1600" dirty="0" err="1"/>
              <a:t>the</a:t>
            </a:r>
            <a:r>
              <a:rPr lang="nl-NL" sz="1600" dirty="0"/>
              <a:t> </a:t>
            </a:r>
            <a:r>
              <a:rPr lang="nl-NL" sz="1600" dirty="0" err="1"/>
              <a:t>former</a:t>
            </a:r>
            <a:r>
              <a:rPr lang="nl-NL" sz="1600" dirty="0"/>
              <a:t> Linie van de Eendracht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1CAEBE85-8B7F-5553-CAD8-4BD12CE34F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461" y="2020777"/>
            <a:ext cx="3107068" cy="446641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2BC2E1C1-5E8B-EC49-CD49-29A4A37276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5446" y="2020777"/>
            <a:ext cx="4089987" cy="4466410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6FB15843-47EC-48D6-64CE-185F736F2522}"/>
              </a:ext>
            </a:extLst>
          </p:cNvPr>
          <p:cNvSpPr txBox="1"/>
          <p:nvPr/>
        </p:nvSpPr>
        <p:spPr>
          <a:xfrm>
            <a:off x="8485433" y="2020777"/>
            <a:ext cx="2910154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 err="1"/>
              <a:t>Touristic</a:t>
            </a:r>
            <a:r>
              <a:rPr lang="nl-NL" sz="1600" dirty="0"/>
              <a:t> routes </a:t>
            </a:r>
          </a:p>
          <a:p>
            <a:r>
              <a:rPr lang="nl-NL" sz="1600" dirty="0"/>
              <a:t>(</a:t>
            </a:r>
            <a:r>
              <a:rPr lang="nl-NL" sz="1600" dirty="0" err="1"/>
              <a:t>cycling</a:t>
            </a:r>
            <a:r>
              <a:rPr lang="nl-NL" sz="1600" dirty="0"/>
              <a:t> &amp; </a:t>
            </a:r>
            <a:r>
              <a:rPr lang="nl-NL" sz="1600" dirty="0" err="1"/>
              <a:t>walking</a:t>
            </a:r>
            <a:r>
              <a:rPr lang="nl-NL" sz="1600" dirty="0"/>
              <a:t>)</a:t>
            </a:r>
          </a:p>
          <a:p>
            <a:endParaRPr lang="nl-NL" sz="1600" dirty="0"/>
          </a:p>
          <a:p>
            <a:r>
              <a:rPr lang="nl-NL" sz="1600" dirty="0" err="1"/>
              <a:t>Designed</a:t>
            </a:r>
            <a:r>
              <a:rPr lang="nl-NL" sz="1600" dirty="0"/>
              <a:t> </a:t>
            </a:r>
            <a:r>
              <a:rPr lang="nl-NL" sz="1600" dirty="0" err="1"/>
              <a:t>by</a:t>
            </a:r>
            <a:r>
              <a:rPr lang="nl-NL" sz="1600" dirty="0"/>
              <a:t> </a:t>
            </a:r>
            <a:r>
              <a:rPr lang="nl-NL" sz="1600" dirty="0" err="1"/>
              <a:t>Wintor</a:t>
            </a:r>
            <a:endParaRPr lang="nl-NL" sz="1600" dirty="0"/>
          </a:p>
          <a:p>
            <a:endParaRPr lang="nl-NL" sz="1600" dirty="0"/>
          </a:p>
          <a:p>
            <a:r>
              <a:rPr lang="nl-NL" sz="1600" dirty="0" err="1"/>
              <a:t>Accessible</a:t>
            </a:r>
            <a:r>
              <a:rPr lang="nl-NL" sz="1600" dirty="0"/>
              <a:t> via webapp </a:t>
            </a:r>
            <a:r>
              <a:rPr lang="nl-NL" sz="1600" dirty="0" err="1"/>
              <a:t>and</a:t>
            </a:r>
            <a:r>
              <a:rPr lang="nl-NL" sz="1600" dirty="0"/>
              <a:t> paper folders</a:t>
            </a:r>
          </a:p>
          <a:p>
            <a:endParaRPr lang="nl-NL" sz="1200" dirty="0"/>
          </a:p>
        </p:txBody>
      </p:sp>
      <p:pic>
        <p:nvPicPr>
          <p:cNvPr id="1026" name="Picture 2" descr="wintor logo">
            <a:extLst>
              <a:ext uri="{FF2B5EF4-FFF2-40B4-BE49-F238E27FC236}">
                <a16:creationId xmlns:a16="http://schemas.microsoft.com/office/drawing/2014/main" id="{BFEA34EA-9497-94ED-3164-2E4E42C2C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2601" y="6041051"/>
            <a:ext cx="9144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40094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24BA9F54-35AA-324C-3931-88ECD597540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B3F3286-AE46-45AA-506B-7214B645DF5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/>
              <a:t>Past – Present - </a:t>
            </a:r>
            <a:r>
              <a:rPr lang="nl-NL" dirty="0" err="1"/>
              <a:t>Future</a:t>
            </a:r>
            <a:endParaRPr lang="nl-NL" dirty="0"/>
          </a:p>
        </p:txBody>
      </p:sp>
      <p:pic>
        <p:nvPicPr>
          <p:cNvPr id="23" name="Tijdelijke aanduiding voor afbeelding 22" descr="Afbeelding met kaart, Luchtfotografie, Stedenbouwkunde&#10;&#10;Door AI gegenereerde inhoud is mogelijk onjuist.">
            <a:extLst>
              <a:ext uri="{FF2B5EF4-FFF2-40B4-BE49-F238E27FC236}">
                <a16:creationId xmlns:a16="http://schemas.microsoft.com/office/drawing/2014/main" id="{F2E6407D-1221-12F2-AC86-C1B1E88C7BB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" t="9076" r="-77" b="4828"/>
          <a:stretch>
            <a:fillRect/>
          </a:stretch>
        </p:blipFill>
        <p:spPr>
          <a:xfrm flipH="1">
            <a:off x="1902688" y="0"/>
            <a:ext cx="10289311" cy="6858000"/>
          </a:xfrm>
        </p:spPr>
      </p:pic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1E2E7FDD-9D12-247E-2D96-BAA5147C25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/>
              <a:t>Linie van de Eendracht</a:t>
            </a:r>
          </a:p>
        </p:txBody>
      </p:sp>
    </p:spTree>
    <p:extLst>
      <p:ext uri="{BB962C8B-B14F-4D97-AF65-F5344CB8AC3E}">
        <p14:creationId xmlns:p14="http://schemas.microsoft.com/office/powerpoint/2010/main" val="10331734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E95CDDCD-D499-59A7-3317-04AAD33A9087}"/>
              </a:ext>
            </a:extLst>
          </p:cNvPr>
          <p:cNvSpPr/>
          <p:nvPr/>
        </p:nvSpPr>
        <p:spPr>
          <a:xfrm>
            <a:off x="2123767" y="1511710"/>
            <a:ext cx="6518787" cy="3834580"/>
          </a:xfrm>
          <a:prstGeom prst="rect">
            <a:avLst/>
          </a:prstGeom>
          <a:solidFill>
            <a:srgbClr val="331B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B5B59614-F7B8-3D1A-7A3C-66B7585CD6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26877" y="2930915"/>
            <a:ext cx="8569325" cy="996170"/>
          </a:xfrm>
        </p:spPr>
        <p:txBody>
          <a:bodyPr/>
          <a:lstStyle/>
          <a:p>
            <a:r>
              <a:rPr lang="nl-NL" dirty="0">
                <a:solidFill>
                  <a:srgbClr val="BE2B3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 Slag op het Slaak – </a:t>
            </a:r>
            <a:r>
              <a:rPr lang="nl-NL" dirty="0" err="1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Wintor</a:t>
            </a:r>
            <a:endParaRPr lang="nl-NL" dirty="0">
              <a:solidFill>
                <a:schemeClr val="tx1"/>
              </a:solidFill>
            </a:endParaRPr>
          </a:p>
          <a:p>
            <a:endParaRPr lang="nl-NL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988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A64E2F-3F2A-84CF-98EE-23C06B794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7300" y="579459"/>
            <a:ext cx="9405168" cy="456022"/>
          </a:xfrm>
        </p:spPr>
        <p:txBody>
          <a:bodyPr/>
          <a:lstStyle/>
          <a:p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be</a:t>
            </a:r>
            <a:r>
              <a:rPr lang="nl-NL" dirty="0"/>
              <a:t> </a:t>
            </a:r>
            <a:r>
              <a:rPr lang="nl-NL" dirty="0" err="1"/>
              <a:t>continued</a:t>
            </a:r>
            <a:r>
              <a:rPr lang="nl-NL" dirty="0"/>
              <a:t>!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1C687A0-C3A6-9D74-28EC-7EBEBF1373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550534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2D31E34-55FF-CD76-555B-DDAED79B7C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/>
              <a:t>Linie van de Eendracht: </a:t>
            </a:r>
            <a:r>
              <a:rPr lang="nl-NL" dirty="0" err="1"/>
              <a:t>location</a:t>
            </a:r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506B437-5F4E-D962-19B4-E691B2443F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503" y="1625600"/>
            <a:ext cx="3565169" cy="4411406"/>
          </a:xfrm>
          <a:prstGeom prst="rect">
            <a:avLst/>
          </a:prstGeom>
        </p:spPr>
      </p:pic>
      <p:sp>
        <p:nvSpPr>
          <p:cNvPr id="5" name="Ovaal 4">
            <a:extLst>
              <a:ext uri="{FF2B5EF4-FFF2-40B4-BE49-F238E27FC236}">
                <a16:creationId xmlns:a16="http://schemas.microsoft.com/office/drawing/2014/main" id="{9104AE89-EEF9-EB4D-66D7-3E5255F9E447}"/>
              </a:ext>
            </a:extLst>
          </p:cNvPr>
          <p:cNvSpPr/>
          <p:nvPr/>
        </p:nvSpPr>
        <p:spPr>
          <a:xfrm rot="21286406">
            <a:off x="1904470" y="4605511"/>
            <a:ext cx="162560" cy="31496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667777B-378B-3C70-EAD1-3CBD77563F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40" t="17252" r="26713" b="47684"/>
          <a:stretch>
            <a:fillRect/>
          </a:stretch>
        </p:blipFill>
        <p:spPr>
          <a:xfrm>
            <a:off x="7710675" y="1625600"/>
            <a:ext cx="3322002" cy="4393369"/>
          </a:xfrm>
          <a:prstGeom prst="rect">
            <a:avLst/>
          </a:prstGeom>
        </p:spPr>
      </p:pic>
      <p:sp>
        <p:nvSpPr>
          <p:cNvPr id="7" name="Ovaal 6">
            <a:extLst>
              <a:ext uri="{FF2B5EF4-FFF2-40B4-BE49-F238E27FC236}">
                <a16:creationId xmlns:a16="http://schemas.microsoft.com/office/drawing/2014/main" id="{F05F2C5F-F0E8-0B52-E19C-664AE19A799B}"/>
              </a:ext>
            </a:extLst>
          </p:cNvPr>
          <p:cNvSpPr/>
          <p:nvPr/>
        </p:nvSpPr>
        <p:spPr>
          <a:xfrm rot="20951552">
            <a:off x="8265914" y="1692205"/>
            <a:ext cx="1908198" cy="427819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C2023537-9C7D-2796-E4A5-936F9CA51C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9789" y="1625600"/>
            <a:ext cx="2636192" cy="4411406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27CA695E-0AF4-5486-6E9E-641F527D8EB8}"/>
              </a:ext>
            </a:extLst>
          </p:cNvPr>
          <p:cNvSpPr txBox="1"/>
          <p:nvPr/>
        </p:nvSpPr>
        <p:spPr>
          <a:xfrm>
            <a:off x="6278382" y="5009460"/>
            <a:ext cx="10020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dirty="0">
                <a:solidFill>
                  <a:schemeClr val="bg1"/>
                </a:solidFill>
              </a:rPr>
              <a:t>Bergen</a:t>
            </a:r>
          </a:p>
          <a:p>
            <a:pPr algn="ctr"/>
            <a:r>
              <a:rPr lang="nl-NL" sz="1400" dirty="0">
                <a:solidFill>
                  <a:schemeClr val="bg1"/>
                </a:solidFill>
              </a:rPr>
              <a:t>op</a:t>
            </a:r>
          </a:p>
          <a:p>
            <a:pPr algn="ctr"/>
            <a:r>
              <a:rPr lang="nl-NL" sz="1400" dirty="0">
                <a:solidFill>
                  <a:schemeClr val="bg1"/>
                </a:solidFill>
              </a:rPr>
              <a:t>Zoom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8B40760B-487E-12D0-DCFA-603C923409FB}"/>
              </a:ext>
            </a:extLst>
          </p:cNvPr>
          <p:cNvSpPr txBox="1"/>
          <p:nvPr/>
        </p:nvSpPr>
        <p:spPr>
          <a:xfrm>
            <a:off x="5093958" y="4197144"/>
            <a:ext cx="10020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dirty="0">
                <a:solidFill>
                  <a:schemeClr val="bg1"/>
                </a:solidFill>
              </a:rPr>
              <a:t>Tholen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86E98E5E-7E41-E69B-BAAA-2F69BA8DF86D}"/>
              </a:ext>
            </a:extLst>
          </p:cNvPr>
          <p:cNvSpPr txBox="1"/>
          <p:nvPr/>
        </p:nvSpPr>
        <p:spPr>
          <a:xfrm>
            <a:off x="6278382" y="3072632"/>
            <a:ext cx="13415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dirty="0">
                <a:solidFill>
                  <a:schemeClr val="bg1"/>
                </a:solidFill>
              </a:rPr>
              <a:t>Steenbergen</a:t>
            </a:r>
          </a:p>
        </p:txBody>
      </p:sp>
    </p:spTree>
    <p:extLst>
      <p:ext uri="{BB962C8B-B14F-4D97-AF65-F5344CB8AC3E}">
        <p14:creationId xmlns:p14="http://schemas.microsoft.com/office/powerpoint/2010/main" val="38147332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A85E2E-A333-5A82-5D08-1CE8CEFE73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B194B5B-20EB-25F4-B17F-0C2D795C5CC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/>
              <a:t>Linie van de Eendracht: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origin</a:t>
            </a:r>
            <a:endParaRPr lang="nl-NL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1F921B97-A9E9-E9F8-C416-860178E73541}"/>
              </a:ext>
            </a:extLst>
          </p:cNvPr>
          <p:cNvSpPr txBox="1"/>
          <p:nvPr/>
        </p:nvSpPr>
        <p:spPr>
          <a:xfrm>
            <a:off x="1047061" y="1443581"/>
            <a:ext cx="61061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/>
              <a:t>The </a:t>
            </a:r>
            <a:r>
              <a:rPr lang="nl-NL" dirty="0" err="1"/>
              <a:t>Eighty</a:t>
            </a:r>
            <a:r>
              <a:rPr lang="nl-NL" dirty="0"/>
              <a:t> </a:t>
            </a:r>
            <a:r>
              <a:rPr lang="nl-NL" dirty="0" err="1"/>
              <a:t>Years</a:t>
            </a:r>
            <a:r>
              <a:rPr lang="nl-NL" dirty="0"/>
              <a:t> War / Dutch </a:t>
            </a:r>
            <a:r>
              <a:rPr lang="nl-NL" dirty="0" err="1"/>
              <a:t>Revolt</a:t>
            </a:r>
            <a:endParaRPr lang="nl-NL" dirty="0"/>
          </a:p>
        </p:txBody>
      </p:sp>
      <p:pic>
        <p:nvPicPr>
          <p:cNvPr id="13" name="Afbeelding 12" descr="Afbeelding met tekening, schets, Drukkunst, verven&#10;&#10;Door AI gegenereerde inhoud is mogelijk onjuist.">
            <a:extLst>
              <a:ext uri="{FF2B5EF4-FFF2-40B4-BE49-F238E27FC236}">
                <a16:creationId xmlns:a16="http://schemas.microsoft.com/office/drawing/2014/main" id="{32FA7CAD-E4E9-5B36-5AAF-C3C58A9EC3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61" y="1812913"/>
            <a:ext cx="5473700" cy="4244256"/>
          </a:xfrm>
          <a:prstGeom prst="rect">
            <a:avLst/>
          </a:prstGeom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3CA83448-DEEF-58A0-ECE1-DD818C726981}"/>
              </a:ext>
            </a:extLst>
          </p:cNvPr>
          <p:cNvSpPr txBox="1"/>
          <p:nvPr/>
        </p:nvSpPr>
        <p:spPr>
          <a:xfrm>
            <a:off x="1047060" y="6057169"/>
            <a:ext cx="5473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 err="1"/>
              <a:t>Capture</a:t>
            </a:r>
            <a:r>
              <a:rPr lang="nl-NL" sz="1200" dirty="0"/>
              <a:t> of Den Briel, April 1st, 1572 </a:t>
            </a:r>
            <a:r>
              <a:rPr lang="nl-NL" sz="1200" dirty="0" err="1"/>
              <a:t>by</a:t>
            </a:r>
            <a:r>
              <a:rPr lang="nl-NL" sz="1200" dirty="0"/>
              <a:t> </a:t>
            </a:r>
            <a:r>
              <a:rPr lang="nl-NL" sz="1200" dirty="0" err="1"/>
              <a:t>the</a:t>
            </a:r>
            <a:r>
              <a:rPr lang="nl-NL" sz="1200" dirty="0"/>
              <a:t> ‘Watergeuzen’ (Les </a:t>
            </a:r>
            <a:r>
              <a:rPr lang="nl-NL" sz="1200" dirty="0" err="1"/>
              <a:t>Gueux</a:t>
            </a:r>
            <a:r>
              <a:rPr lang="nl-NL" sz="1200" dirty="0"/>
              <a:t>).</a:t>
            </a:r>
          </a:p>
          <a:p>
            <a:endParaRPr lang="nl-NL" sz="1200" dirty="0"/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E15898F7-F314-994F-528B-CAB470FA498B}"/>
              </a:ext>
            </a:extLst>
          </p:cNvPr>
          <p:cNvSpPr txBox="1"/>
          <p:nvPr/>
        </p:nvSpPr>
        <p:spPr>
          <a:xfrm>
            <a:off x="6540329" y="1794446"/>
            <a:ext cx="460461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 err="1"/>
              <a:t>Reformation</a:t>
            </a:r>
            <a:r>
              <a:rPr lang="nl-NL" sz="1600" dirty="0"/>
              <a:t>: </a:t>
            </a:r>
            <a:r>
              <a:rPr lang="nl-NL" sz="1600" dirty="0" err="1"/>
              <a:t>catholicism</a:t>
            </a:r>
            <a:r>
              <a:rPr lang="nl-NL" sz="1600" dirty="0"/>
              <a:t> vs. </a:t>
            </a:r>
            <a:r>
              <a:rPr lang="nl-NL" sz="1600" dirty="0" err="1"/>
              <a:t>protestantism</a:t>
            </a:r>
            <a:endParaRPr lang="nl-NL" sz="1600" dirty="0"/>
          </a:p>
          <a:p>
            <a:endParaRPr lang="nl-NL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b="1" i="1" dirty="0" err="1"/>
              <a:t>Iconoclastic</a:t>
            </a:r>
            <a:r>
              <a:rPr lang="nl-NL" sz="1600" b="1" i="1" dirty="0"/>
              <a:t> </a:t>
            </a:r>
            <a:r>
              <a:rPr lang="nl-NL" sz="1600" b="1" i="1" dirty="0" err="1"/>
              <a:t>Fury</a:t>
            </a:r>
            <a:r>
              <a:rPr lang="nl-NL" sz="1600" b="1" i="1" dirty="0"/>
              <a:t> (1566)</a:t>
            </a:r>
          </a:p>
          <a:p>
            <a:endParaRPr lang="nl-NL" sz="1600" b="1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b="1" i="1" dirty="0"/>
              <a:t>Philip II &amp; Duke of Alba (</a:t>
            </a:r>
            <a:r>
              <a:rPr lang="nl-NL" sz="1600" b="1" i="1" dirty="0" err="1"/>
              <a:t>the</a:t>
            </a:r>
            <a:r>
              <a:rPr lang="nl-NL" sz="1600" b="1" i="1" dirty="0"/>
              <a:t> “Iron Duke”)</a:t>
            </a:r>
          </a:p>
          <a:p>
            <a:endParaRPr lang="nl-NL" sz="1600" b="1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b="1" i="1" dirty="0"/>
              <a:t>William of Orange</a:t>
            </a:r>
          </a:p>
          <a:p>
            <a:endParaRPr lang="nl-NL" sz="1600" b="1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/>
              <a:t>A </a:t>
            </a:r>
            <a:r>
              <a:rPr lang="nl-NL" sz="1600" dirty="0" err="1"/>
              <a:t>religious</a:t>
            </a:r>
            <a:r>
              <a:rPr lang="nl-NL" sz="1600" dirty="0"/>
              <a:t> </a:t>
            </a:r>
            <a:r>
              <a:rPr lang="nl-NL" sz="1600" dirty="0" err="1"/>
              <a:t>struggle</a:t>
            </a:r>
            <a:r>
              <a:rPr lang="nl-NL" sz="1600" dirty="0"/>
              <a:t> </a:t>
            </a:r>
            <a:r>
              <a:rPr lang="nl-NL" sz="1600" dirty="0" err="1"/>
              <a:t>became</a:t>
            </a:r>
            <a:r>
              <a:rPr lang="nl-NL" sz="1600" dirty="0"/>
              <a:t> a war </a:t>
            </a:r>
            <a:r>
              <a:rPr lang="nl-NL" sz="1600" dirty="0" err="1"/>
              <a:t>for</a:t>
            </a:r>
            <a:r>
              <a:rPr lang="nl-NL" sz="1600" dirty="0"/>
              <a:t> </a:t>
            </a:r>
            <a:r>
              <a:rPr lang="nl-NL" sz="1600" dirty="0" err="1"/>
              <a:t>independence</a:t>
            </a:r>
            <a:r>
              <a:rPr lang="nl-NL" sz="16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b="1" dirty="0"/>
              <a:t>First </a:t>
            </a:r>
            <a:r>
              <a:rPr lang="nl-NL" sz="1600" b="1" dirty="0" err="1"/>
              <a:t>defining</a:t>
            </a:r>
            <a:r>
              <a:rPr lang="nl-NL" sz="1600" b="1" dirty="0"/>
              <a:t> </a:t>
            </a:r>
            <a:r>
              <a:rPr lang="nl-NL" sz="1600" b="1" dirty="0" err="1"/>
              <a:t>moments</a:t>
            </a:r>
            <a:r>
              <a:rPr lang="nl-NL" sz="1600" b="1" dirty="0"/>
              <a:t>:</a:t>
            </a:r>
          </a:p>
          <a:p>
            <a:pPr marL="342900" lvl="8" indent="-342900">
              <a:buFont typeface="Arial" panose="020B0604020202020204" pitchFamily="34" charset="0"/>
              <a:buChar char="•"/>
            </a:pPr>
            <a:r>
              <a:rPr lang="nl-NL" sz="1600" i="1" dirty="0"/>
              <a:t>The </a:t>
            </a:r>
            <a:r>
              <a:rPr lang="nl-NL" sz="1600" i="1" dirty="0" err="1"/>
              <a:t>battle</a:t>
            </a:r>
            <a:r>
              <a:rPr lang="nl-NL" sz="1600" i="1" dirty="0"/>
              <a:t> at Heiligerlee (1568)</a:t>
            </a:r>
          </a:p>
          <a:p>
            <a:pPr marL="342900" lvl="7" indent="-342900">
              <a:buFont typeface="Arial" panose="020B0604020202020204" pitchFamily="34" charset="0"/>
              <a:buChar char="•"/>
            </a:pPr>
            <a:r>
              <a:rPr lang="nl-NL" sz="1600" i="1" dirty="0"/>
              <a:t>The </a:t>
            </a:r>
            <a:r>
              <a:rPr lang="nl-NL" sz="1600" i="1" dirty="0" err="1"/>
              <a:t>capture</a:t>
            </a:r>
            <a:r>
              <a:rPr lang="nl-NL" sz="1600" i="1" dirty="0"/>
              <a:t> of Den Briel (1572)</a:t>
            </a:r>
          </a:p>
        </p:txBody>
      </p:sp>
    </p:spTree>
    <p:extLst>
      <p:ext uri="{BB962C8B-B14F-4D97-AF65-F5344CB8AC3E}">
        <p14:creationId xmlns:p14="http://schemas.microsoft.com/office/powerpoint/2010/main" val="38889152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54D5B5-93E6-D40A-EB66-4DC6A644C3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B14FF6B-8AF1-B5CE-3CAA-8F0B032ACD7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/>
              <a:t>Linie van de Eendracht: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origin</a:t>
            </a:r>
            <a:endParaRPr lang="nl-NL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669CAC2C-861D-95E7-CCC8-5CF8DC78C04C}"/>
              </a:ext>
            </a:extLst>
          </p:cNvPr>
          <p:cNvSpPr txBox="1"/>
          <p:nvPr/>
        </p:nvSpPr>
        <p:spPr>
          <a:xfrm>
            <a:off x="1047061" y="1443581"/>
            <a:ext cx="61061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/>
              <a:t>The </a:t>
            </a:r>
            <a:r>
              <a:rPr lang="nl-NL" dirty="0" err="1"/>
              <a:t>Eighty</a:t>
            </a:r>
            <a:r>
              <a:rPr lang="nl-NL" dirty="0"/>
              <a:t> </a:t>
            </a:r>
            <a:r>
              <a:rPr lang="nl-NL" dirty="0" err="1"/>
              <a:t>Years</a:t>
            </a:r>
            <a:r>
              <a:rPr lang="nl-NL" dirty="0"/>
              <a:t> War / Dutch </a:t>
            </a:r>
            <a:r>
              <a:rPr lang="nl-NL" dirty="0" err="1"/>
              <a:t>Revolt</a:t>
            </a:r>
            <a:endParaRPr lang="nl-NL" dirty="0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8CFB7400-3F9F-BF00-D726-F53B24C1EA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7061" y="1812913"/>
            <a:ext cx="5473700" cy="3934222"/>
          </a:xfrm>
          <a:prstGeom prst="rect">
            <a:avLst/>
          </a:prstGeom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DE2F83EA-83AD-785C-3F74-B4599A87ACEE}"/>
              </a:ext>
            </a:extLst>
          </p:cNvPr>
          <p:cNvSpPr txBox="1"/>
          <p:nvPr/>
        </p:nvSpPr>
        <p:spPr>
          <a:xfrm>
            <a:off x="1027493" y="5747135"/>
            <a:ext cx="5473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/>
              <a:t>The </a:t>
            </a:r>
            <a:r>
              <a:rPr lang="nl-NL" sz="1200" dirty="0" err="1"/>
              <a:t>siege</a:t>
            </a:r>
            <a:r>
              <a:rPr lang="nl-NL" sz="1200" dirty="0"/>
              <a:t> of Bergen op Zoom, september 23rd 1588 </a:t>
            </a:r>
            <a:r>
              <a:rPr lang="nl-NL" sz="1200" dirty="0" err="1"/>
              <a:t>by</a:t>
            </a:r>
            <a:r>
              <a:rPr lang="nl-NL" sz="1200" dirty="0"/>
              <a:t> </a:t>
            </a:r>
            <a:r>
              <a:rPr lang="nl-NL" sz="1200" dirty="0" err="1"/>
              <a:t>the</a:t>
            </a:r>
            <a:r>
              <a:rPr lang="nl-NL" sz="1200" dirty="0"/>
              <a:t> Duke of Parma.</a:t>
            </a:r>
          </a:p>
          <a:p>
            <a:endParaRPr lang="nl-NL" sz="1200" dirty="0"/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207F67FF-8DC4-D977-9130-6AFA4DF30854}"/>
              </a:ext>
            </a:extLst>
          </p:cNvPr>
          <p:cNvSpPr txBox="1"/>
          <p:nvPr/>
        </p:nvSpPr>
        <p:spPr>
          <a:xfrm>
            <a:off x="6540328" y="1794446"/>
            <a:ext cx="5397671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/>
              <a:t>1572: First </a:t>
            </a:r>
            <a:r>
              <a:rPr lang="nl-NL" sz="1600" dirty="0" err="1"/>
              <a:t>attempt</a:t>
            </a:r>
            <a:r>
              <a:rPr lang="nl-NL" sz="1600" dirty="0"/>
              <a:t> </a:t>
            </a:r>
            <a:r>
              <a:rPr lang="nl-NL" sz="1600" dirty="0" err="1"/>
              <a:t>to</a:t>
            </a:r>
            <a:r>
              <a:rPr lang="nl-NL" sz="1600" dirty="0"/>
              <a:t> take Tholen </a:t>
            </a:r>
            <a:r>
              <a:rPr lang="nl-NL" sz="1600" dirty="0" err="1"/>
              <a:t>by</a:t>
            </a:r>
            <a:r>
              <a:rPr lang="nl-NL" sz="1600" dirty="0"/>
              <a:t> </a:t>
            </a:r>
            <a:r>
              <a:rPr lang="nl-NL" sz="1600" dirty="0" err="1"/>
              <a:t>the</a:t>
            </a:r>
            <a:r>
              <a:rPr lang="nl-NL" sz="1600" dirty="0"/>
              <a:t>	‘Watergeuzen’. </a:t>
            </a:r>
            <a:r>
              <a:rPr lang="nl-NL" sz="1600" dirty="0" err="1"/>
              <a:t>Shortly</a:t>
            </a:r>
            <a:r>
              <a:rPr lang="nl-NL" sz="1600" dirty="0"/>
              <a:t> </a:t>
            </a:r>
            <a:r>
              <a:rPr lang="nl-NL" sz="1600" dirty="0" err="1"/>
              <a:t>after</a:t>
            </a:r>
            <a:r>
              <a:rPr lang="nl-NL" sz="1600" dirty="0"/>
              <a:t> </a:t>
            </a:r>
            <a:r>
              <a:rPr lang="nl-NL" sz="1600" dirty="0" err="1"/>
              <a:t>reconquered</a:t>
            </a:r>
            <a:r>
              <a:rPr lang="nl-NL" sz="1600" dirty="0"/>
              <a:t> </a:t>
            </a:r>
            <a:r>
              <a:rPr lang="nl-NL" sz="1600" dirty="0" err="1"/>
              <a:t>by</a:t>
            </a:r>
            <a:r>
              <a:rPr lang="nl-NL" sz="1600" dirty="0"/>
              <a:t> 	Spanish </a:t>
            </a:r>
            <a:r>
              <a:rPr lang="nl-NL" sz="1600" dirty="0" err="1"/>
              <a:t>troops</a:t>
            </a:r>
            <a:endParaRPr lang="nl-NL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/>
              <a:t>1576: Tholen </a:t>
            </a:r>
            <a:r>
              <a:rPr lang="nl-NL" sz="1600" dirty="0" err="1"/>
              <a:t>definitively</a:t>
            </a:r>
            <a:r>
              <a:rPr lang="nl-NL" sz="1600" dirty="0"/>
              <a:t> </a:t>
            </a:r>
            <a:r>
              <a:rPr lang="nl-NL" sz="1600" dirty="0" err="1"/>
              <a:t>conquered</a:t>
            </a:r>
            <a:r>
              <a:rPr lang="nl-NL" sz="1600" dirty="0"/>
              <a:t> </a:t>
            </a:r>
            <a:r>
              <a:rPr lang="nl-NL" sz="1600" dirty="0" err="1"/>
              <a:t>by</a:t>
            </a:r>
            <a:r>
              <a:rPr lang="nl-NL" sz="1600" dirty="0"/>
              <a:t> </a:t>
            </a:r>
            <a:r>
              <a:rPr lang="nl-NL" sz="1600" dirty="0" err="1"/>
              <a:t>the</a:t>
            </a:r>
            <a:r>
              <a:rPr lang="nl-NL" sz="1600" dirty="0"/>
              <a:t> Dutch 	</a:t>
            </a:r>
            <a:r>
              <a:rPr lang="nl-NL" sz="1600" dirty="0" err="1"/>
              <a:t>States</a:t>
            </a:r>
            <a:r>
              <a:rPr lang="nl-NL" sz="1600" dirty="0"/>
              <a:t> </a:t>
            </a:r>
            <a:r>
              <a:rPr lang="nl-NL" sz="1600" dirty="0" err="1"/>
              <a:t>Army</a:t>
            </a:r>
            <a:endParaRPr lang="nl-NL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/>
              <a:t>1577: Bergen op Zoom </a:t>
            </a:r>
            <a:r>
              <a:rPr lang="nl-NL" sz="1600" dirty="0" err="1"/>
              <a:t>captured</a:t>
            </a:r>
            <a:r>
              <a:rPr lang="nl-NL" sz="1600" dirty="0"/>
              <a:t> </a:t>
            </a:r>
            <a:r>
              <a:rPr lang="nl-NL" sz="1600" dirty="0" err="1"/>
              <a:t>by</a:t>
            </a:r>
            <a:r>
              <a:rPr lang="nl-NL" sz="1600" dirty="0"/>
              <a:t> </a:t>
            </a:r>
            <a:r>
              <a:rPr lang="nl-NL" sz="1600" dirty="0" err="1"/>
              <a:t>the</a:t>
            </a:r>
            <a:r>
              <a:rPr lang="nl-NL" sz="1600" dirty="0"/>
              <a:t> Dutch </a:t>
            </a:r>
            <a:r>
              <a:rPr lang="nl-NL" sz="1600" dirty="0" err="1"/>
              <a:t>States</a:t>
            </a:r>
            <a:r>
              <a:rPr lang="nl-NL" sz="1600" dirty="0"/>
              <a:t> 	</a:t>
            </a:r>
            <a:r>
              <a:rPr lang="nl-NL" sz="1600" dirty="0" err="1"/>
              <a:t>Army</a:t>
            </a:r>
            <a:endParaRPr lang="nl-NL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/>
              <a:t>1582: Spanish </a:t>
            </a:r>
            <a:r>
              <a:rPr lang="nl-NL" sz="1600" dirty="0" err="1"/>
              <a:t>occupation</a:t>
            </a:r>
            <a:r>
              <a:rPr lang="nl-NL" sz="1600" dirty="0"/>
              <a:t> Steenbergen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/>
              <a:t>1588: Spanish </a:t>
            </a:r>
            <a:r>
              <a:rPr lang="nl-NL" sz="1600" dirty="0" err="1"/>
              <a:t>siege</a:t>
            </a:r>
            <a:r>
              <a:rPr lang="nl-NL" sz="1600" dirty="0"/>
              <a:t> of Bergen op Zoom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 b="1" i="1" dirty="0"/>
              <a:t>Strategic </a:t>
            </a:r>
            <a:r>
              <a:rPr lang="nl-NL" sz="1400" b="1" i="1" dirty="0" err="1"/>
              <a:t>importance</a:t>
            </a:r>
            <a:r>
              <a:rPr lang="nl-NL" sz="1400" b="1" i="1" dirty="0"/>
              <a:t> – gateway </a:t>
            </a:r>
            <a:r>
              <a:rPr lang="nl-NL" sz="1400" b="1" i="1" dirty="0" err="1"/>
              <a:t>to</a:t>
            </a:r>
            <a:r>
              <a:rPr lang="nl-NL" sz="1400" b="1" i="1" dirty="0"/>
              <a:t> Holland </a:t>
            </a:r>
            <a:r>
              <a:rPr lang="nl-NL" sz="1400" b="1" i="1" dirty="0" err="1"/>
              <a:t>and</a:t>
            </a:r>
            <a:r>
              <a:rPr lang="nl-NL" sz="1400" b="1" i="1" dirty="0"/>
              <a:t> Zeeland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 err="1"/>
              <a:t>Creation</a:t>
            </a:r>
            <a:r>
              <a:rPr lang="nl-NL" sz="1600" dirty="0"/>
              <a:t> of </a:t>
            </a:r>
            <a:r>
              <a:rPr lang="nl-NL" sz="1600" dirty="0" err="1"/>
              <a:t>the</a:t>
            </a:r>
            <a:r>
              <a:rPr lang="nl-NL" sz="1600" dirty="0"/>
              <a:t> ‘Linie van de Eendracht’: </a:t>
            </a:r>
            <a:br>
              <a:rPr lang="nl-NL" sz="1600" dirty="0"/>
            </a:br>
            <a:r>
              <a:rPr lang="nl-NL" sz="1600" dirty="0"/>
              <a:t>1583/1588 - 1747</a:t>
            </a:r>
          </a:p>
        </p:txBody>
      </p:sp>
    </p:spTree>
    <p:extLst>
      <p:ext uri="{BB962C8B-B14F-4D97-AF65-F5344CB8AC3E}">
        <p14:creationId xmlns:p14="http://schemas.microsoft.com/office/powerpoint/2010/main" val="30198276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89AE8C-EB75-F7F1-C2FE-195244247F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F15FADB-CE7E-B74F-E5A5-06F8B683B5B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/>
              <a:t>Linie van de Eendracht: development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3EB8CB41-6EDD-B939-DBBE-8270AA2DF448}"/>
              </a:ext>
            </a:extLst>
          </p:cNvPr>
          <p:cNvSpPr txBox="1"/>
          <p:nvPr/>
        </p:nvSpPr>
        <p:spPr>
          <a:xfrm>
            <a:off x="925893" y="6106771"/>
            <a:ext cx="38391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/>
              <a:t>Tholen in 1575 </a:t>
            </a:r>
            <a:r>
              <a:rPr lang="nl-NL" sz="1200" dirty="0" err="1"/>
              <a:t>by</a:t>
            </a:r>
            <a:r>
              <a:rPr lang="nl-NL" sz="1200" dirty="0"/>
              <a:t> Jacob van Deventer.</a:t>
            </a:r>
          </a:p>
          <a:p>
            <a:endParaRPr lang="nl-NL" sz="120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194CFB4-D0E0-9FCF-87BE-C485104AF5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060" y="1670065"/>
            <a:ext cx="3717979" cy="4434901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03A9BB38-6963-15E1-B98A-01C9C23ADA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6206" y="1670065"/>
            <a:ext cx="5384800" cy="4436706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F781A9E8-B64A-C821-1136-AE6579A11480}"/>
              </a:ext>
            </a:extLst>
          </p:cNvPr>
          <p:cNvSpPr txBox="1"/>
          <p:nvPr/>
        </p:nvSpPr>
        <p:spPr>
          <a:xfrm>
            <a:off x="4886206" y="6106771"/>
            <a:ext cx="38391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/>
              <a:t>Tholen in 1652 </a:t>
            </a:r>
            <a:r>
              <a:rPr lang="nl-NL" sz="1200" dirty="0" err="1"/>
              <a:t>by</a:t>
            </a:r>
            <a:r>
              <a:rPr lang="nl-NL" sz="1200" dirty="0"/>
              <a:t> Joan </a:t>
            </a:r>
            <a:r>
              <a:rPr lang="nl-NL" sz="1200" dirty="0" err="1"/>
              <a:t>Blaeu</a:t>
            </a:r>
            <a:r>
              <a:rPr lang="nl-NL" sz="1200" dirty="0"/>
              <a:t>.</a:t>
            </a:r>
          </a:p>
          <a:p>
            <a:endParaRPr lang="nl-NL" sz="1200" dirty="0"/>
          </a:p>
        </p:txBody>
      </p:sp>
    </p:spTree>
    <p:extLst>
      <p:ext uri="{BB962C8B-B14F-4D97-AF65-F5344CB8AC3E}">
        <p14:creationId xmlns:p14="http://schemas.microsoft.com/office/powerpoint/2010/main" val="19485941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2">
            <a:extLst>
              <a:ext uri="{FF2B5EF4-FFF2-40B4-BE49-F238E27FC236}">
                <a16:creationId xmlns:a16="http://schemas.microsoft.com/office/drawing/2014/main" id="{24C3C81A-B9E8-5444-CE5E-D7F7B630C9CB}"/>
              </a:ext>
            </a:extLst>
          </p:cNvPr>
          <p:cNvSpPr txBox="1">
            <a:spLocks/>
          </p:cNvSpPr>
          <p:nvPr/>
        </p:nvSpPr>
        <p:spPr>
          <a:xfrm>
            <a:off x="1199461" y="1060450"/>
            <a:ext cx="8324615" cy="535531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rgbClr val="C02C3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Linie van de Eendracht: development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33EBAD07-1E86-D812-0A3C-41493B9D8CB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2770"/>
          <a:stretch>
            <a:fillRect/>
          </a:stretch>
        </p:blipFill>
        <p:spPr>
          <a:xfrm>
            <a:off x="6010672" y="1853031"/>
            <a:ext cx="5494496" cy="3835591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DA3DC3C8-E6F1-294E-AAA8-731C2C0D310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365" r="1"/>
          <a:stretch>
            <a:fillRect/>
          </a:stretch>
        </p:blipFill>
        <p:spPr>
          <a:xfrm>
            <a:off x="1199461" y="1853031"/>
            <a:ext cx="4799344" cy="3835591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E86C555F-5164-30B7-D811-B5B8EC32489C}"/>
              </a:ext>
            </a:extLst>
          </p:cNvPr>
          <p:cNvSpPr txBox="1"/>
          <p:nvPr/>
        </p:nvSpPr>
        <p:spPr>
          <a:xfrm>
            <a:off x="1199461" y="5688622"/>
            <a:ext cx="38391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/>
              <a:t>Bergen op Zoom in 1575 </a:t>
            </a:r>
            <a:r>
              <a:rPr lang="nl-NL" sz="1200" dirty="0" err="1"/>
              <a:t>by</a:t>
            </a:r>
            <a:r>
              <a:rPr lang="nl-NL" sz="1200" dirty="0"/>
              <a:t> Jacob van Deventer.</a:t>
            </a:r>
          </a:p>
          <a:p>
            <a:endParaRPr lang="nl-NL" sz="1200" dirty="0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2D521A02-CAAD-A17D-24A5-2E69CEE2C891}"/>
              </a:ext>
            </a:extLst>
          </p:cNvPr>
          <p:cNvSpPr txBox="1"/>
          <p:nvPr/>
        </p:nvSpPr>
        <p:spPr>
          <a:xfrm>
            <a:off x="5998805" y="5688621"/>
            <a:ext cx="38391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/>
              <a:t>Bergen op Zoom in 1652 </a:t>
            </a:r>
            <a:r>
              <a:rPr lang="nl-NL" sz="1200" dirty="0" err="1"/>
              <a:t>by</a:t>
            </a:r>
            <a:r>
              <a:rPr lang="nl-NL" sz="1200" dirty="0"/>
              <a:t> Joan </a:t>
            </a:r>
            <a:r>
              <a:rPr lang="nl-NL" sz="1200" dirty="0" err="1"/>
              <a:t>Blaeu</a:t>
            </a:r>
            <a:r>
              <a:rPr lang="nl-NL" sz="1200" dirty="0"/>
              <a:t>.</a:t>
            </a:r>
          </a:p>
          <a:p>
            <a:endParaRPr lang="nl-NL" sz="1200" dirty="0"/>
          </a:p>
        </p:txBody>
      </p:sp>
    </p:spTree>
    <p:extLst>
      <p:ext uri="{BB962C8B-B14F-4D97-AF65-F5344CB8AC3E}">
        <p14:creationId xmlns:p14="http://schemas.microsoft.com/office/powerpoint/2010/main" val="13945139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2">
            <a:extLst>
              <a:ext uri="{FF2B5EF4-FFF2-40B4-BE49-F238E27FC236}">
                <a16:creationId xmlns:a16="http://schemas.microsoft.com/office/drawing/2014/main" id="{BA2A99CD-194E-B4C8-15EA-F95FBF48CA66}"/>
              </a:ext>
            </a:extLst>
          </p:cNvPr>
          <p:cNvSpPr txBox="1">
            <a:spLocks/>
          </p:cNvSpPr>
          <p:nvPr/>
        </p:nvSpPr>
        <p:spPr>
          <a:xfrm>
            <a:off x="1199461" y="1060450"/>
            <a:ext cx="8991019" cy="5355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rgbClr val="C02C3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Linie van de Eendracht: development (1595)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E7D8816-28CB-9158-9009-D3D028613E9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992"/>
          <a:stretch>
            <a:fillRect/>
          </a:stretch>
        </p:blipFill>
        <p:spPr>
          <a:xfrm>
            <a:off x="1199461" y="1778000"/>
            <a:ext cx="2478459" cy="4673600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DAEC846C-26C7-9DF3-56E0-AD3AAFA4F173}"/>
              </a:ext>
            </a:extLst>
          </p:cNvPr>
          <p:cNvSpPr txBox="1"/>
          <p:nvPr/>
        </p:nvSpPr>
        <p:spPr>
          <a:xfrm>
            <a:off x="4124960" y="1778000"/>
            <a:ext cx="582168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nl-NL" sz="1800" dirty="0" err="1"/>
              <a:t>Ses</a:t>
            </a:r>
            <a:r>
              <a:rPr lang="nl-NL" sz="1800" dirty="0"/>
              <a:t> </a:t>
            </a:r>
            <a:r>
              <a:rPr lang="nl-NL" sz="1800" dirty="0" err="1"/>
              <a:t>Pondt</a:t>
            </a:r>
            <a:endParaRPr lang="nl-NL" sz="1800" dirty="0"/>
          </a:p>
          <a:p>
            <a:pPr marL="514350" indent="-514350">
              <a:buAutoNum type="arabicPeriod"/>
            </a:pPr>
            <a:r>
              <a:rPr lang="nl-NL" sz="1800" dirty="0" err="1"/>
              <a:t>Grootendorst</a:t>
            </a:r>
            <a:endParaRPr lang="nl-NL" sz="1800" dirty="0"/>
          </a:p>
          <a:p>
            <a:pPr marL="514350" indent="-514350">
              <a:buAutoNum type="arabicPeriod"/>
            </a:pPr>
            <a:r>
              <a:rPr lang="nl-NL" sz="1800" dirty="0"/>
              <a:t>Drie </a:t>
            </a:r>
            <a:r>
              <a:rPr lang="nl-NL" sz="1800" dirty="0" err="1"/>
              <a:t>sluijskens</a:t>
            </a:r>
            <a:endParaRPr lang="nl-NL" sz="1800" dirty="0"/>
          </a:p>
          <a:p>
            <a:pPr marL="514350" indent="-514350">
              <a:buAutoNum type="arabicPeriod"/>
            </a:pPr>
            <a:r>
              <a:rPr lang="nl-NL" sz="1800" dirty="0"/>
              <a:t>Fort o/o Tholen</a:t>
            </a:r>
          </a:p>
          <a:p>
            <a:pPr marL="514350" indent="-514350">
              <a:buAutoNum type="arabicPeriod"/>
            </a:pPr>
            <a:r>
              <a:rPr lang="nl-NL" sz="1800" dirty="0" err="1"/>
              <a:t>Mollegat</a:t>
            </a:r>
            <a:endParaRPr lang="nl-NL" sz="1800" dirty="0"/>
          </a:p>
          <a:p>
            <a:pPr marL="514350" indent="-514350">
              <a:buAutoNum type="arabicPeriod"/>
            </a:pPr>
            <a:r>
              <a:rPr lang="nl-NL" sz="1800" dirty="0"/>
              <a:t>Roert den Duvel</a:t>
            </a:r>
          </a:p>
          <a:p>
            <a:pPr marL="514350" indent="-514350">
              <a:buAutoNum type="arabicPeriod"/>
            </a:pPr>
            <a:r>
              <a:rPr lang="nl-NL" sz="1800" dirty="0"/>
              <a:t>Fort </a:t>
            </a:r>
            <a:r>
              <a:rPr lang="nl-NL" sz="1800" dirty="0" err="1"/>
              <a:t>Geuzegat</a:t>
            </a:r>
            <a:endParaRPr lang="nl-NL" sz="1800" dirty="0"/>
          </a:p>
          <a:p>
            <a:r>
              <a:rPr lang="nl-NL" sz="1800" dirty="0"/>
              <a:t>8.     Den Hemel</a:t>
            </a:r>
            <a:br>
              <a:rPr lang="nl-NL" sz="1800" dirty="0"/>
            </a:br>
            <a:r>
              <a:rPr lang="nl-NL" sz="1800" dirty="0"/>
              <a:t>9.     Spaans Bolwerk</a:t>
            </a:r>
            <a:br>
              <a:rPr lang="nl-NL" sz="1800" dirty="0"/>
            </a:br>
            <a:r>
              <a:rPr lang="nl-NL" sz="1800" dirty="0"/>
              <a:t>10.   Nieuwe veer</a:t>
            </a:r>
            <a:br>
              <a:rPr lang="nl-NL" sz="1800" dirty="0"/>
            </a:br>
            <a:r>
              <a:rPr lang="nl-NL" sz="1800" dirty="0"/>
              <a:t>11.   Papenmuts</a:t>
            </a:r>
            <a:br>
              <a:rPr lang="nl-NL" sz="1800" dirty="0"/>
            </a:br>
            <a:r>
              <a:rPr lang="nl-NL" sz="1800" dirty="0"/>
              <a:t>12.   </a:t>
            </a:r>
            <a:r>
              <a:rPr lang="nl-NL" sz="1800" dirty="0" err="1"/>
              <a:t>Botshooft</a:t>
            </a:r>
            <a:br>
              <a:rPr lang="nl-NL" sz="1800" dirty="0"/>
            </a:br>
            <a:r>
              <a:rPr lang="nl-NL" sz="1800" dirty="0"/>
              <a:t>13.   Karnemelkspot</a:t>
            </a:r>
            <a:br>
              <a:rPr lang="nl-NL" sz="1800" dirty="0"/>
            </a:br>
            <a:r>
              <a:rPr lang="nl-NL" sz="1800" dirty="0"/>
              <a:t>14.   </a:t>
            </a:r>
            <a:r>
              <a:rPr lang="nl-NL" sz="1800" dirty="0" err="1"/>
              <a:t>Kallekenskint</a:t>
            </a:r>
            <a:br>
              <a:rPr lang="nl-NL" sz="1800" dirty="0"/>
            </a:br>
            <a:r>
              <a:rPr lang="nl-NL" sz="1800" dirty="0"/>
              <a:t>15.   Mosselhoek</a:t>
            </a:r>
            <a:br>
              <a:rPr lang="nl-NL" sz="1800" dirty="0"/>
            </a:br>
            <a:r>
              <a:rPr lang="nl-NL" sz="1800" dirty="0"/>
              <a:t>16.   Razernij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267676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2">
            <a:extLst>
              <a:ext uri="{FF2B5EF4-FFF2-40B4-BE49-F238E27FC236}">
                <a16:creationId xmlns:a16="http://schemas.microsoft.com/office/drawing/2014/main" id="{3E7231DE-C3B6-408B-196B-C1D811C99031}"/>
              </a:ext>
            </a:extLst>
          </p:cNvPr>
          <p:cNvSpPr txBox="1">
            <a:spLocks/>
          </p:cNvSpPr>
          <p:nvPr/>
        </p:nvSpPr>
        <p:spPr>
          <a:xfrm>
            <a:off x="1199461" y="1060450"/>
            <a:ext cx="8991019" cy="5355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rgbClr val="C02C3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Linie van de Eendracht: development (1625)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194B759-C4FF-441D-1ADF-08C90F092C3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75" t="2228" r="3416" b="732"/>
          <a:stretch>
            <a:fillRect/>
          </a:stretch>
        </p:blipFill>
        <p:spPr>
          <a:xfrm>
            <a:off x="1199461" y="1707741"/>
            <a:ext cx="2458720" cy="4866640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51B86EE0-4F8A-85DB-67A1-0F21DC6CA10E}"/>
              </a:ext>
            </a:extLst>
          </p:cNvPr>
          <p:cNvSpPr txBox="1"/>
          <p:nvPr/>
        </p:nvSpPr>
        <p:spPr>
          <a:xfrm>
            <a:off x="3871250" y="1698442"/>
            <a:ext cx="610616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800" dirty="0"/>
              <a:t>1.   Oranje</a:t>
            </a:r>
            <a:br>
              <a:rPr lang="nl-NL" sz="1800" dirty="0"/>
            </a:br>
            <a:r>
              <a:rPr lang="nl-NL" sz="1800" dirty="0"/>
              <a:t>2.   Maurits</a:t>
            </a:r>
            <a:br>
              <a:rPr lang="nl-NL" sz="1800" dirty="0"/>
            </a:br>
            <a:r>
              <a:rPr lang="nl-NL" sz="1800" dirty="0"/>
              <a:t>3.   Zeeland</a:t>
            </a:r>
            <a:br>
              <a:rPr lang="nl-NL" sz="1800" dirty="0"/>
            </a:br>
            <a:r>
              <a:rPr lang="nl-NL" sz="1800" dirty="0"/>
              <a:t>4.   Slikkenburg</a:t>
            </a:r>
            <a:br>
              <a:rPr lang="nl-NL" sz="1800" dirty="0"/>
            </a:br>
            <a:r>
              <a:rPr lang="nl-NL" sz="1800" dirty="0"/>
              <a:t>5.   </a:t>
            </a:r>
            <a:r>
              <a:rPr lang="nl-NL" sz="1800" dirty="0" err="1"/>
              <a:t>Mollegat</a:t>
            </a:r>
            <a:br>
              <a:rPr lang="nl-NL" sz="1800" dirty="0"/>
            </a:br>
            <a:r>
              <a:rPr lang="nl-NL" sz="1800" dirty="0"/>
              <a:t>6. </a:t>
            </a:r>
            <a:r>
              <a:rPr lang="nl-NL" dirty="0"/>
              <a:t>  </a:t>
            </a:r>
            <a:r>
              <a:rPr lang="nl-NL" sz="1800" dirty="0"/>
              <a:t>Nassau</a:t>
            </a:r>
          </a:p>
          <a:p>
            <a:pPr marL="0" indent="0">
              <a:buNone/>
            </a:pPr>
            <a:r>
              <a:rPr lang="nl-NL" sz="1800" dirty="0"/>
              <a:t>7.   Den Hemel</a:t>
            </a:r>
          </a:p>
          <a:p>
            <a:pPr marL="0" indent="0">
              <a:buNone/>
            </a:pPr>
            <a:r>
              <a:rPr lang="nl-NL" sz="1800" dirty="0"/>
              <a:t>8.   Spaans Bolwerk</a:t>
            </a:r>
          </a:p>
          <a:p>
            <a:pPr marL="0" indent="0">
              <a:buNone/>
            </a:pPr>
            <a:r>
              <a:rPr lang="nl-NL" sz="1800" dirty="0"/>
              <a:t>9.   Nieuwe Veer</a:t>
            </a:r>
          </a:p>
          <a:p>
            <a:pPr marL="0" indent="0">
              <a:buNone/>
            </a:pPr>
            <a:r>
              <a:rPr lang="nl-NL" sz="1800" dirty="0"/>
              <a:t>10. Papenmuts</a:t>
            </a:r>
          </a:p>
          <a:p>
            <a:pPr marL="0" indent="0">
              <a:buNone/>
            </a:pPr>
            <a:r>
              <a:rPr lang="nl-NL" sz="1800" dirty="0"/>
              <a:t>11. </a:t>
            </a:r>
            <a:r>
              <a:rPr lang="nl-NL" sz="1800" dirty="0" err="1"/>
              <a:t>Botshooft</a:t>
            </a:r>
            <a:endParaRPr lang="nl-NL" sz="1800" dirty="0"/>
          </a:p>
          <a:p>
            <a:pPr marL="0" indent="0">
              <a:buNone/>
            </a:pPr>
            <a:r>
              <a:rPr lang="nl-NL" sz="1800" dirty="0"/>
              <a:t>12. Karnemelkspot</a:t>
            </a:r>
          </a:p>
          <a:p>
            <a:pPr marL="0" indent="0">
              <a:buNone/>
            </a:pPr>
            <a:r>
              <a:rPr lang="nl-NL" sz="1800" dirty="0"/>
              <a:t>13. </a:t>
            </a:r>
            <a:r>
              <a:rPr lang="nl-NL" sz="1800" dirty="0" err="1"/>
              <a:t>Kallekenskint</a:t>
            </a:r>
            <a:endParaRPr lang="nl-NL" sz="1800" dirty="0"/>
          </a:p>
          <a:p>
            <a:pPr marL="0" indent="0">
              <a:buNone/>
            </a:pPr>
            <a:r>
              <a:rPr lang="nl-NL" sz="1800" dirty="0"/>
              <a:t>14. Mosselhoek</a:t>
            </a:r>
          </a:p>
          <a:p>
            <a:pPr marL="0" indent="0">
              <a:buNone/>
            </a:pPr>
            <a:r>
              <a:rPr lang="nl-NL" sz="1800" dirty="0"/>
              <a:t>15. Razernij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72520613"/>
      </p:ext>
    </p:extLst>
  </p:cSld>
  <p:clrMapOvr>
    <a:masterClrMapping/>
  </p:clrMapOvr>
</p:sld>
</file>

<file path=ppt/theme/theme1.xml><?xml version="1.0" encoding="utf-8"?>
<a:theme xmlns:a="http://schemas.openxmlformats.org/drawingml/2006/main" name="Aangepast ontwerp">
  <a:themeElements>
    <a:clrScheme name="Huisstijl BoZ">
      <a:dk1>
        <a:srgbClr val="000000"/>
      </a:dk1>
      <a:lt1>
        <a:sysClr val="window" lastClr="FFFFFF"/>
      </a:lt1>
      <a:dk2>
        <a:srgbClr val="331B58"/>
      </a:dk2>
      <a:lt2>
        <a:srgbClr val="BE2B30"/>
      </a:lt2>
      <a:accent1>
        <a:srgbClr val="331B58"/>
      </a:accent1>
      <a:accent2>
        <a:srgbClr val="BE2B30"/>
      </a:accent2>
      <a:accent3>
        <a:srgbClr val="F8AB16"/>
      </a:accent3>
      <a:accent4>
        <a:srgbClr val="1D5949"/>
      </a:accent4>
      <a:accent5>
        <a:srgbClr val="D2E1F2"/>
      </a:accent5>
      <a:accent6>
        <a:srgbClr val="4A8CD8"/>
      </a:accent6>
      <a:hlink>
        <a:srgbClr val="03A69B"/>
      </a:hlink>
      <a:folHlink>
        <a:srgbClr val="BE2B3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7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FAE0DE42-0CD6-4959-886A-EE94CD9B65E7}">
  <we:reference id="wa200005566" version="3.0.0.3" store="nl-NL" storeType="OMEX"/>
  <we:alternateReferences>
    <we:reference id="WA200005566" version="3.0.0.3" store="WA200005566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6B23E50A3D09E42A97A1ACAE1E33B84" ma:contentTypeVersion="16" ma:contentTypeDescription="Een nieuw document maken." ma:contentTypeScope="" ma:versionID="42dfa6eaf7a9b5e862df86e5e336b430">
  <xsd:schema xmlns:xsd="http://www.w3.org/2001/XMLSchema" xmlns:xs="http://www.w3.org/2001/XMLSchema" xmlns:p="http://schemas.microsoft.com/office/2006/metadata/properties" xmlns:ns2="3414a23e-8a24-4df0-9552-1d6f46769009" xmlns:ns3="d3a2aa6a-4d58-4c21-aeaa-0857ad9be681" targetNamespace="http://schemas.microsoft.com/office/2006/metadata/properties" ma:root="true" ma:fieldsID="a641eeb88c35ca7be5d51054307b7a21" ns2:_="" ns3:_="">
    <xsd:import namespace="3414a23e-8a24-4df0-9552-1d6f46769009"/>
    <xsd:import namespace="d3a2aa6a-4d58-4c21-aeaa-0857ad9be68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14a23e-8a24-4df0-9552-1d6f4676900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a2aa6a-4d58-4c21-aeaa-0857ad9be681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1574508-FABC-4D74-8942-42686B3BE8CE}">
  <ds:schemaRefs>
    <ds:schemaRef ds:uri="8e5b7927-a8f0-43c4-bb91-0d1cb49ce168"/>
    <ds:schemaRef ds:uri="f043edb6-9ca4-423a-8071-fc43cfadb7ab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828C21B4-EBCB-4178-A3DD-22EBC3916C9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642CED7-0D53-4545-A30C-243A6431CBE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414a23e-8a24-4df0-9552-1d6f46769009"/>
    <ds:schemaRef ds:uri="d3a2aa6a-4d58-4c21-aeaa-0857ad9be68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672</Words>
  <Application>Microsoft Office PowerPoint</Application>
  <PresentationFormat>Widescreen</PresentationFormat>
  <Paragraphs>113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Aptos</vt:lpstr>
      <vt:lpstr>Arial</vt:lpstr>
      <vt:lpstr>Calibri</vt:lpstr>
      <vt:lpstr>Circular Std Black</vt:lpstr>
      <vt:lpstr>Circular Std Book</vt:lpstr>
      <vt:lpstr>Corbel</vt:lpstr>
      <vt:lpstr>Aangepast ontwerp</vt:lpstr>
      <vt:lpstr>EFFORTS Travelling Congress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 be continued!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Korten, S.L. (Sem)</dc:creator>
  <cp:lastModifiedBy>Rafael Deroo</cp:lastModifiedBy>
  <cp:revision>4</cp:revision>
  <dcterms:created xsi:type="dcterms:W3CDTF">2025-07-02T09:58:08Z</dcterms:created>
  <dcterms:modified xsi:type="dcterms:W3CDTF">2025-12-12T11:43:42Z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2025-03-13T00:00:00Z</vt:filetime>
  </property>
  <property fmtid="{D5CDD505-2E9C-101B-9397-08002B2CF9AE}" pid="3" name="Creator">
    <vt:lpwstr>Adobe InDesign 19.3 (Macintosh)</vt:lpwstr>
  </property>
  <property fmtid="{D5CDD505-2E9C-101B-9397-08002B2CF9AE}" pid="4" name="LastSaved">
    <vt:filetime>2025-06-19T00:00:00Z</vt:filetime>
  </property>
  <property fmtid="{D5CDD505-2E9C-101B-9397-08002B2CF9AE}" pid="5" name="Producer">
    <vt:lpwstr>Adobe PDF Library 17.0</vt:lpwstr>
  </property>
  <property fmtid="{D5CDD505-2E9C-101B-9397-08002B2CF9AE}" pid="6" name="ContentTypeId">
    <vt:lpwstr>0x010100E6B23E50A3D09E42A97A1ACAE1E33B84</vt:lpwstr>
  </property>
  <property fmtid="{D5CDD505-2E9C-101B-9397-08002B2CF9AE}" pid="7" name="MediaServiceImageTags">
    <vt:lpwstr/>
  </property>
</Properties>
</file>