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1" r:id="rId1"/>
  </p:sldMasterIdLst>
  <p:handoutMasterIdLst>
    <p:handoutMasterId r:id="rId3"/>
  </p:handoutMasterIdLst>
  <p:sldIdLst>
    <p:sldId id="279" r:id="rId2"/>
  </p:sldIdLst>
  <p:sldSz cx="12192000" cy="6858000"/>
  <p:notesSz cx="6865938" cy="999807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179"/>
    <a:srgbClr val="48C581"/>
    <a:srgbClr val="A5D5DF"/>
    <a:srgbClr val="389D33"/>
    <a:srgbClr val="52C44C"/>
    <a:srgbClr val="75B44A"/>
    <a:srgbClr val="B4E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E884408D-1B6A-44D5-B640-CAC21439A48C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2012DB1-086C-47F2-A07E-EE2FB4570B0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522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0DD-B267-4915-A71B-F11B6B1255CE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957-054E-4C86-8D0C-8F8E215C32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755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0DD-B267-4915-A71B-F11B6B1255CE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957-054E-4C86-8D0C-8F8E215C32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095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0DD-B267-4915-A71B-F11B6B1255CE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957-054E-4C86-8D0C-8F8E215C32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639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0DD-B267-4915-A71B-F11B6B1255CE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957-054E-4C86-8D0C-8F8E215C32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17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0DD-B267-4915-A71B-F11B6B1255CE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957-054E-4C86-8D0C-8F8E215C32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834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0DD-B267-4915-A71B-F11B6B1255CE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957-054E-4C86-8D0C-8F8E215C32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997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0DD-B267-4915-A71B-F11B6B1255CE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957-054E-4C86-8D0C-8F8E215C32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64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0DD-B267-4915-A71B-F11B6B1255CE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957-054E-4C86-8D0C-8F8E215C32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444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0DD-B267-4915-A71B-F11B6B1255CE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957-054E-4C86-8D0C-8F8E215C32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207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0DD-B267-4915-A71B-F11B6B1255CE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957-054E-4C86-8D0C-8F8E215C32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495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0DD-B267-4915-A71B-F11B6B1255CE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9957-054E-4C86-8D0C-8F8E215C32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14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270DD-B267-4915-A71B-F11B6B1255CE}" type="datetimeFigureOut">
              <a:rPr lang="nl-BE" smtClean="0"/>
              <a:t>4/10/2023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9957-054E-4C86-8D0C-8F8E215C32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329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youtu.be/vbXZGOMj9z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DF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0" y="138238"/>
            <a:ext cx="3721165" cy="1204225"/>
          </a:xfrm>
        </p:spPr>
      </p:pic>
      <p:sp>
        <p:nvSpPr>
          <p:cNvPr id="7" name="Tekstvak 6"/>
          <p:cNvSpPr txBox="1"/>
          <p:nvPr/>
        </p:nvSpPr>
        <p:spPr>
          <a:xfrm>
            <a:off x="838200" y="1782147"/>
            <a:ext cx="3130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b="1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b="1" dirty="0"/>
          </a:p>
          <a:p>
            <a:endParaRPr lang="nl-BE" b="1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062" y="1335389"/>
            <a:ext cx="8647876" cy="498628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599548" y="6321674"/>
            <a:ext cx="326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4"/>
              </a:rPr>
              <a:t>https://youtu.be/vbXZGOMj9zY</a:t>
            </a:r>
            <a:r>
              <a:rPr lang="nl-BE" dirty="0"/>
              <a:t>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814944-E0E0-CF9F-FF61-882A86323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77" y="228918"/>
            <a:ext cx="2163114" cy="8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70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Words>7</Words>
  <Application>Microsoft Office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Stadsbestuur Oudenaarde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Eva Roels</dc:creator>
  <cp:lastModifiedBy>Eva Roels</cp:lastModifiedBy>
  <cp:revision>63</cp:revision>
  <cp:lastPrinted>2021-08-30T18:51:03Z</cp:lastPrinted>
  <dcterms:created xsi:type="dcterms:W3CDTF">2021-07-31T09:39:03Z</dcterms:created>
  <dcterms:modified xsi:type="dcterms:W3CDTF">2023-10-03T23:03:37Z</dcterms:modified>
</cp:coreProperties>
</file>