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Lst>
  <p:sldSz cx="12192000" cy="6858000"/>
  <p:notesSz cx="6858000" cy="9144000"/>
  <p:defaultTextStyle>
    <a:defPPr>
      <a:defRPr lang="en-B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819" autoAdjust="0"/>
    <p:restoredTop sz="94660"/>
  </p:normalViewPr>
  <p:slideViewPr>
    <p:cSldViewPr snapToGrid="0">
      <p:cViewPr varScale="1">
        <p:scale>
          <a:sx n="113" d="100"/>
          <a:sy n="113" d="100"/>
        </p:scale>
        <p:origin x="512" y="1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4F8C31-3798-4CE9-8CEE-BCB5DE76596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BE"/>
          </a:p>
        </p:txBody>
      </p:sp>
      <p:sp>
        <p:nvSpPr>
          <p:cNvPr id="3" name="Subtitle 2">
            <a:extLst>
              <a:ext uri="{FF2B5EF4-FFF2-40B4-BE49-F238E27FC236}">
                <a16:creationId xmlns:a16="http://schemas.microsoft.com/office/drawing/2014/main" id="{C245D4C1-D309-4852-963D-AFC39AB1AA4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BE"/>
          </a:p>
        </p:txBody>
      </p:sp>
      <p:sp>
        <p:nvSpPr>
          <p:cNvPr id="4" name="Date Placeholder 3">
            <a:extLst>
              <a:ext uri="{FF2B5EF4-FFF2-40B4-BE49-F238E27FC236}">
                <a16:creationId xmlns:a16="http://schemas.microsoft.com/office/drawing/2014/main" id="{F3E6DF83-5CDD-455B-A355-296F828A2E8D}"/>
              </a:ext>
            </a:extLst>
          </p:cNvPr>
          <p:cNvSpPr>
            <a:spLocks noGrp="1"/>
          </p:cNvSpPr>
          <p:nvPr>
            <p:ph type="dt" sz="half" idx="10"/>
          </p:nvPr>
        </p:nvSpPr>
        <p:spPr/>
        <p:txBody>
          <a:bodyPr/>
          <a:lstStyle/>
          <a:p>
            <a:fld id="{C25298BD-2302-414C-BE32-88928804AF08}" type="datetimeFigureOut">
              <a:rPr lang="en-BE" smtClean="0"/>
              <a:t>1/12/22</a:t>
            </a:fld>
            <a:endParaRPr lang="en-BE"/>
          </a:p>
        </p:txBody>
      </p:sp>
      <p:sp>
        <p:nvSpPr>
          <p:cNvPr id="5" name="Footer Placeholder 4">
            <a:extLst>
              <a:ext uri="{FF2B5EF4-FFF2-40B4-BE49-F238E27FC236}">
                <a16:creationId xmlns:a16="http://schemas.microsoft.com/office/drawing/2014/main" id="{E8D960F3-AA6A-45E8-9BCA-E04689979354}"/>
              </a:ext>
            </a:extLst>
          </p:cNvPr>
          <p:cNvSpPr>
            <a:spLocks noGrp="1"/>
          </p:cNvSpPr>
          <p:nvPr>
            <p:ph type="ftr" sz="quarter" idx="11"/>
          </p:nvPr>
        </p:nvSpPr>
        <p:spPr/>
        <p:txBody>
          <a:bodyPr/>
          <a:lstStyle/>
          <a:p>
            <a:endParaRPr lang="en-BE"/>
          </a:p>
        </p:txBody>
      </p:sp>
      <p:sp>
        <p:nvSpPr>
          <p:cNvPr id="6" name="Slide Number Placeholder 5">
            <a:extLst>
              <a:ext uri="{FF2B5EF4-FFF2-40B4-BE49-F238E27FC236}">
                <a16:creationId xmlns:a16="http://schemas.microsoft.com/office/drawing/2014/main" id="{77CD99E4-E937-4DCE-B1CA-1EDC65311CDA}"/>
              </a:ext>
            </a:extLst>
          </p:cNvPr>
          <p:cNvSpPr>
            <a:spLocks noGrp="1"/>
          </p:cNvSpPr>
          <p:nvPr>
            <p:ph type="sldNum" sz="quarter" idx="12"/>
          </p:nvPr>
        </p:nvSpPr>
        <p:spPr/>
        <p:txBody>
          <a:bodyPr/>
          <a:lstStyle/>
          <a:p>
            <a:fld id="{50EA5A94-4455-4A93-BCE0-D5E8C6519CBD}" type="slidenum">
              <a:rPr lang="en-BE" smtClean="0"/>
              <a:t>‹N›</a:t>
            </a:fld>
            <a:endParaRPr lang="en-BE"/>
          </a:p>
        </p:txBody>
      </p:sp>
    </p:spTree>
    <p:extLst>
      <p:ext uri="{BB962C8B-B14F-4D97-AF65-F5344CB8AC3E}">
        <p14:creationId xmlns:p14="http://schemas.microsoft.com/office/powerpoint/2010/main" val="25461420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78D203-CDAF-4DFE-93F6-A398E1E4A33B}"/>
              </a:ext>
            </a:extLst>
          </p:cNvPr>
          <p:cNvSpPr>
            <a:spLocks noGrp="1"/>
          </p:cNvSpPr>
          <p:nvPr>
            <p:ph type="title"/>
          </p:nvPr>
        </p:nvSpPr>
        <p:spPr/>
        <p:txBody>
          <a:bodyPr/>
          <a:lstStyle/>
          <a:p>
            <a:r>
              <a:rPr lang="en-US"/>
              <a:t>Click to edit Master title style</a:t>
            </a:r>
            <a:endParaRPr lang="en-BE"/>
          </a:p>
        </p:txBody>
      </p:sp>
      <p:sp>
        <p:nvSpPr>
          <p:cNvPr id="3" name="Vertical Text Placeholder 2">
            <a:extLst>
              <a:ext uri="{FF2B5EF4-FFF2-40B4-BE49-F238E27FC236}">
                <a16:creationId xmlns:a16="http://schemas.microsoft.com/office/drawing/2014/main" id="{17145E6B-3F08-4CBE-AC83-CF4F183B7B5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BE"/>
          </a:p>
        </p:txBody>
      </p:sp>
      <p:sp>
        <p:nvSpPr>
          <p:cNvPr id="4" name="Date Placeholder 3">
            <a:extLst>
              <a:ext uri="{FF2B5EF4-FFF2-40B4-BE49-F238E27FC236}">
                <a16:creationId xmlns:a16="http://schemas.microsoft.com/office/drawing/2014/main" id="{6EE02B21-44A3-4102-81D7-B5284B183180}"/>
              </a:ext>
            </a:extLst>
          </p:cNvPr>
          <p:cNvSpPr>
            <a:spLocks noGrp="1"/>
          </p:cNvSpPr>
          <p:nvPr>
            <p:ph type="dt" sz="half" idx="10"/>
          </p:nvPr>
        </p:nvSpPr>
        <p:spPr/>
        <p:txBody>
          <a:bodyPr/>
          <a:lstStyle/>
          <a:p>
            <a:fld id="{C25298BD-2302-414C-BE32-88928804AF08}" type="datetimeFigureOut">
              <a:rPr lang="en-BE" smtClean="0"/>
              <a:t>1/12/22</a:t>
            </a:fld>
            <a:endParaRPr lang="en-BE"/>
          </a:p>
        </p:txBody>
      </p:sp>
      <p:sp>
        <p:nvSpPr>
          <p:cNvPr id="5" name="Footer Placeholder 4">
            <a:extLst>
              <a:ext uri="{FF2B5EF4-FFF2-40B4-BE49-F238E27FC236}">
                <a16:creationId xmlns:a16="http://schemas.microsoft.com/office/drawing/2014/main" id="{57DD19BC-986A-4951-A0EF-F6B672A328D5}"/>
              </a:ext>
            </a:extLst>
          </p:cNvPr>
          <p:cNvSpPr>
            <a:spLocks noGrp="1"/>
          </p:cNvSpPr>
          <p:nvPr>
            <p:ph type="ftr" sz="quarter" idx="11"/>
          </p:nvPr>
        </p:nvSpPr>
        <p:spPr/>
        <p:txBody>
          <a:bodyPr/>
          <a:lstStyle/>
          <a:p>
            <a:endParaRPr lang="en-BE"/>
          </a:p>
        </p:txBody>
      </p:sp>
      <p:sp>
        <p:nvSpPr>
          <p:cNvPr id="6" name="Slide Number Placeholder 5">
            <a:extLst>
              <a:ext uri="{FF2B5EF4-FFF2-40B4-BE49-F238E27FC236}">
                <a16:creationId xmlns:a16="http://schemas.microsoft.com/office/drawing/2014/main" id="{2B270B69-02A0-4D34-87E6-A6EAF4FB55C9}"/>
              </a:ext>
            </a:extLst>
          </p:cNvPr>
          <p:cNvSpPr>
            <a:spLocks noGrp="1"/>
          </p:cNvSpPr>
          <p:nvPr>
            <p:ph type="sldNum" sz="quarter" idx="12"/>
          </p:nvPr>
        </p:nvSpPr>
        <p:spPr/>
        <p:txBody>
          <a:bodyPr/>
          <a:lstStyle/>
          <a:p>
            <a:fld id="{50EA5A94-4455-4A93-BCE0-D5E8C6519CBD}" type="slidenum">
              <a:rPr lang="en-BE" smtClean="0"/>
              <a:t>‹N›</a:t>
            </a:fld>
            <a:endParaRPr lang="en-BE"/>
          </a:p>
        </p:txBody>
      </p:sp>
    </p:spTree>
    <p:extLst>
      <p:ext uri="{BB962C8B-B14F-4D97-AF65-F5344CB8AC3E}">
        <p14:creationId xmlns:p14="http://schemas.microsoft.com/office/powerpoint/2010/main" val="30930129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8834599-8B80-4690-839C-BA369A7B8743}"/>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BE"/>
          </a:p>
        </p:txBody>
      </p:sp>
      <p:sp>
        <p:nvSpPr>
          <p:cNvPr id="3" name="Vertical Text Placeholder 2">
            <a:extLst>
              <a:ext uri="{FF2B5EF4-FFF2-40B4-BE49-F238E27FC236}">
                <a16:creationId xmlns:a16="http://schemas.microsoft.com/office/drawing/2014/main" id="{B0A10D56-142B-422C-BBC1-E2D537A2414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BE"/>
          </a:p>
        </p:txBody>
      </p:sp>
      <p:sp>
        <p:nvSpPr>
          <p:cNvPr id="4" name="Date Placeholder 3">
            <a:extLst>
              <a:ext uri="{FF2B5EF4-FFF2-40B4-BE49-F238E27FC236}">
                <a16:creationId xmlns:a16="http://schemas.microsoft.com/office/drawing/2014/main" id="{AEBA0809-5DF5-4E24-B28C-F2FD36BDF99E}"/>
              </a:ext>
            </a:extLst>
          </p:cNvPr>
          <p:cNvSpPr>
            <a:spLocks noGrp="1"/>
          </p:cNvSpPr>
          <p:nvPr>
            <p:ph type="dt" sz="half" idx="10"/>
          </p:nvPr>
        </p:nvSpPr>
        <p:spPr/>
        <p:txBody>
          <a:bodyPr/>
          <a:lstStyle/>
          <a:p>
            <a:fld id="{C25298BD-2302-414C-BE32-88928804AF08}" type="datetimeFigureOut">
              <a:rPr lang="en-BE" smtClean="0"/>
              <a:t>1/12/22</a:t>
            </a:fld>
            <a:endParaRPr lang="en-BE"/>
          </a:p>
        </p:txBody>
      </p:sp>
      <p:sp>
        <p:nvSpPr>
          <p:cNvPr id="5" name="Footer Placeholder 4">
            <a:extLst>
              <a:ext uri="{FF2B5EF4-FFF2-40B4-BE49-F238E27FC236}">
                <a16:creationId xmlns:a16="http://schemas.microsoft.com/office/drawing/2014/main" id="{ADA569B3-0338-481E-9D15-418539B0A723}"/>
              </a:ext>
            </a:extLst>
          </p:cNvPr>
          <p:cNvSpPr>
            <a:spLocks noGrp="1"/>
          </p:cNvSpPr>
          <p:nvPr>
            <p:ph type="ftr" sz="quarter" idx="11"/>
          </p:nvPr>
        </p:nvSpPr>
        <p:spPr/>
        <p:txBody>
          <a:bodyPr/>
          <a:lstStyle/>
          <a:p>
            <a:endParaRPr lang="en-BE"/>
          </a:p>
        </p:txBody>
      </p:sp>
      <p:sp>
        <p:nvSpPr>
          <p:cNvPr id="6" name="Slide Number Placeholder 5">
            <a:extLst>
              <a:ext uri="{FF2B5EF4-FFF2-40B4-BE49-F238E27FC236}">
                <a16:creationId xmlns:a16="http://schemas.microsoft.com/office/drawing/2014/main" id="{8F95A4E2-7CCB-4158-A86C-8800B47DCBFC}"/>
              </a:ext>
            </a:extLst>
          </p:cNvPr>
          <p:cNvSpPr>
            <a:spLocks noGrp="1"/>
          </p:cNvSpPr>
          <p:nvPr>
            <p:ph type="sldNum" sz="quarter" idx="12"/>
          </p:nvPr>
        </p:nvSpPr>
        <p:spPr/>
        <p:txBody>
          <a:bodyPr/>
          <a:lstStyle/>
          <a:p>
            <a:fld id="{50EA5A94-4455-4A93-BCE0-D5E8C6519CBD}" type="slidenum">
              <a:rPr lang="en-BE" smtClean="0"/>
              <a:t>‹N›</a:t>
            </a:fld>
            <a:endParaRPr lang="en-BE"/>
          </a:p>
        </p:txBody>
      </p:sp>
    </p:spTree>
    <p:extLst>
      <p:ext uri="{BB962C8B-B14F-4D97-AF65-F5344CB8AC3E}">
        <p14:creationId xmlns:p14="http://schemas.microsoft.com/office/powerpoint/2010/main" val="33804888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4A5540-A079-4644-9A03-33D980FC3D30}"/>
              </a:ext>
            </a:extLst>
          </p:cNvPr>
          <p:cNvSpPr>
            <a:spLocks noGrp="1"/>
          </p:cNvSpPr>
          <p:nvPr>
            <p:ph type="title"/>
          </p:nvPr>
        </p:nvSpPr>
        <p:spPr/>
        <p:txBody>
          <a:bodyPr/>
          <a:lstStyle/>
          <a:p>
            <a:r>
              <a:rPr lang="en-US"/>
              <a:t>Click to edit Master title style</a:t>
            </a:r>
            <a:endParaRPr lang="en-BE"/>
          </a:p>
        </p:txBody>
      </p:sp>
      <p:sp>
        <p:nvSpPr>
          <p:cNvPr id="3" name="Content Placeholder 2">
            <a:extLst>
              <a:ext uri="{FF2B5EF4-FFF2-40B4-BE49-F238E27FC236}">
                <a16:creationId xmlns:a16="http://schemas.microsoft.com/office/drawing/2014/main" id="{7D5F4240-FAE3-42C9-843E-0BB7798BDAE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BE"/>
          </a:p>
        </p:txBody>
      </p:sp>
      <p:sp>
        <p:nvSpPr>
          <p:cNvPr id="4" name="Date Placeholder 3">
            <a:extLst>
              <a:ext uri="{FF2B5EF4-FFF2-40B4-BE49-F238E27FC236}">
                <a16:creationId xmlns:a16="http://schemas.microsoft.com/office/drawing/2014/main" id="{2AC381CE-6AD4-4842-9739-76649FD2F72E}"/>
              </a:ext>
            </a:extLst>
          </p:cNvPr>
          <p:cNvSpPr>
            <a:spLocks noGrp="1"/>
          </p:cNvSpPr>
          <p:nvPr>
            <p:ph type="dt" sz="half" idx="10"/>
          </p:nvPr>
        </p:nvSpPr>
        <p:spPr/>
        <p:txBody>
          <a:bodyPr/>
          <a:lstStyle/>
          <a:p>
            <a:fld id="{C25298BD-2302-414C-BE32-88928804AF08}" type="datetimeFigureOut">
              <a:rPr lang="en-BE" smtClean="0"/>
              <a:t>1/12/22</a:t>
            </a:fld>
            <a:endParaRPr lang="en-BE"/>
          </a:p>
        </p:txBody>
      </p:sp>
      <p:sp>
        <p:nvSpPr>
          <p:cNvPr id="5" name="Footer Placeholder 4">
            <a:extLst>
              <a:ext uri="{FF2B5EF4-FFF2-40B4-BE49-F238E27FC236}">
                <a16:creationId xmlns:a16="http://schemas.microsoft.com/office/drawing/2014/main" id="{7A2DE692-E806-4B5F-A9AD-D4354888863F}"/>
              </a:ext>
            </a:extLst>
          </p:cNvPr>
          <p:cNvSpPr>
            <a:spLocks noGrp="1"/>
          </p:cNvSpPr>
          <p:nvPr>
            <p:ph type="ftr" sz="quarter" idx="11"/>
          </p:nvPr>
        </p:nvSpPr>
        <p:spPr/>
        <p:txBody>
          <a:bodyPr/>
          <a:lstStyle/>
          <a:p>
            <a:endParaRPr lang="en-BE"/>
          </a:p>
        </p:txBody>
      </p:sp>
      <p:sp>
        <p:nvSpPr>
          <p:cNvPr id="6" name="Slide Number Placeholder 5">
            <a:extLst>
              <a:ext uri="{FF2B5EF4-FFF2-40B4-BE49-F238E27FC236}">
                <a16:creationId xmlns:a16="http://schemas.microsoft.com/office/drawing/2014/main" id="{14D14E2B-78A7-4AB0-AB84-E0187F494CD0}"/>
              </a:ext>
            </a:extLst>
          </p:cNvPr>
          <p:cNvSpPr>
            <a:spLocks noGrp="1"/>
          </p:cNvSpPr>
          <p:nvPr>
            <p:ph type="sldNum" sz="quarter" idx="12"/>
          </p:nvPr>
        </p:nvSpPr>
        <p:spPr/>
        <p:txBody>
          <a:bodyPr/>
          <a:lstStyle/>
          <a:p>
            <a:fld id="{50EA5A94-4455-4A93-BCE0-D5E8C6519CBD}" type="slidenum">
              <a:rPr lang="en-BE" smtClean="0"/>
              <a:t>‹N›</a:t>
            </a:fld>
            <a:endParaRPr lang="en-BE"/>
          </a:p>
        </p:txBody>
      </p:sp>
    </p:spTree>
    <p:extLst>
      <p:ext uri="{BB962C8B-B14F-4D97-AF65-F5344CB8AC3E}">
        <p14:creationId xmlns:p14="http://schemas.microsoft.com/office/powerpoint/2010/main" val="16020845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3B0CF9-482A-4637-9742-938BCB20823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BE"/>
          </a:p>
        </p:txBody>
      </p:sp>
      <p:sp>
        <p:nvSpPr>
          <p:cNvPr id="3" name="Text Placeholder 2">
            <a:extLst>
              <a:ext uri="{FF2B5EF4-FFF2-40B4-BE49-F238E27FC236}">
                <a16:creationId xmlns:a16="http://schemas.microsoft.com/office/drawing/2014/main" id="{88C9ACC9-DF3F-4629-8838-769EB16F1FA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6FCD264-6E9B-4F87-BB19-389D22E9D43F}"/>
              </a:ext>
            </a:extLst>
          </p:cNvPr>
          <p:cNvSpPr>
            <a:spLocks noGrp="1"/>
          </p:cNvSpPr>
          <p:nvPr>
            <p:ph type="dt" sz="half" idx="10"/>
          </p:nvPr>
        </p:nvSpPr>
        <p:spPr/>
        <p:txBody>
          <a:bodyPr/>
          <a:lstStyle/>
          <a:p>
            <a:fld id="{C25298BD-2302-414C-BE32-88928804AF08}" type="datetimeFigureOut">
              <a:rPr lang="en-BE" smtClean="0"/>
              <a:t>1/12/22</a:t>
            </a:fld>
            <a:endParaRPr lang="en-BE"/>
          </a:p>
        </p:txBody>
      </p:sp>
      <p:sp>
        <p:nvSpPr>
          <p:cNvPr id="5" name="Footer Placeholder 4">
            <a:extLst>
              <a:ext uri="{FF2B5EF4-FFF2-40B4-BE49-F238E27FC236}">
                <a16:creationId xmlns:a16="http://schemas.microsoft.com/office/drawing/2014/main" id="{413E93A7-7753-4090-9DBC-3AF5CC1BFC70}"/>
              </a:ext>
            </a:extLst>
          </p:cNvPr>
          <p:cNvSpPr>
            <a:spLocks noGrp="1"/>
          </p:cNvSpPr>
          <p:nvPr>
            <p:ph type="ftr" sz="quarter" idx="11"/>
          </p:nvPr>
        </p:nvSpPr>
        <p:spPr/>
        <p:txBody>
          <a:bodyPr/>
          <a:lstStyle/>
          <a:p>
            <a:endParaRPr lang="en-BE"/>
          </a:p>
        </p:txBody>
      </p:sp>
      <p:sp>
        <p:nvSpPr>
          <p:cNvPr id="6" name="Slide Number Placeholder 5">
            <a:extLst>
              <a:ext uri="{FF2B5EF4-FFF2-40B4-BE49-F238E27FC236}">
                <a16:creationId xmlns:a16="http://schemas.microsoft.com/office/drawing/2014/main" id="{7ECD12F5-6DB9-4D95-BBD7-956A1FD2414A}"/>
              </a:ext>
            </a:extLst>
          </p:cNvPr>
          <p:cNvSpPr>
            <a:spLocks noGrp="1"/>
          </p:cNvSpPr>
          <p:nvPr>
            <p:ph type="sldNum" sz="quarter" idx="12"/>
          </p:nvPr>
        </p:nvSpPr>
        <p:spPr/>
        <p:txBody>
          <a:bodyPr/>
          <a:lstStyle/>
          <a:p>
            <a:fld id="{50EA5A94-4455-4A93-BCE0-D5E8C6519CBD}" type="slidenum">
              <a:rPr lang="en-BE" smtClean="0"/>
              <a:t>‹N›</a:t>
            </a:fld>
            <a:endParaRPr lang="en-BE"/>
          </a:p>
        </p:txBody>
      </p:sp>
    </p:spTree>
    <p:extLst>
      <p:ext uri="{BB962C8B-B14F-4D97-AF65-F5344CB8AC3E}">
        <p14:creationId xmlns:p14="http://schemas.microsoft.com/office/powerpoint/2010/main" val="27425087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572682-9B0E-4618-A93C-0CFD8EF0F04B}"/>
              </a:ext>
            </a:extLst>
          </p:cNvPr>
          <p:cNvSpPr>
            <a:spLocks noGrp="1"/>
          </p:cNvSpPr>
          <p:nvPr>
            <p:ph type="title"/>
          </p:nvPr>
        </p:nvSpPr>
        <p:spPr/>
        <p:txBody>
          <a:bodyPr/>
          <a:lstStyle/>
          <a:p>
            <a:r>
              <a:rPr lang="en-US"/>
              <a:t>Click to edit Master title style</a:t>
            </a:r>
            <a:endParaRPr lang="en-BE"/>
          </a:p>
        </p:txBody>
      </p:sp>
      <p:sp>
        <p:nvSpPr>
          <p:cNvPr id="3" name="Content Placeholder 2">
            <a:extLst>
              <a:ext uri="{FF2B5EF4-FFF2-40B4-BE49-F238E27FC236}">
                <a16:creationId xmlns:a16="http://schemas.microsoft.com/office/drawing/2014/main" id="{D3E1FD8F-9F96-4314-899E-E9A48713567B}"/>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BE"/>
          </a:p>
        </p:txBody>
      </p:sp>
      <p:sp>
        <p:nvSpPr>
          <p:cNvPr id="4" name="Content Placeholder 3">
            <a:extLst>
              <a:ext uri="{FF2B5EF4-FFF2-40B4-BE49-F238E27FC236}">
                <a16:creationId xmlns:a16="http://schemas.microsoft.com/office/drawing/2014/main" id="{625AE40E-97BA-4DEC-A3A8-19F6BA7515C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BE"/>
          </a:p>
        </p:txBody>
      </p:sp>
      <p:sp>
        <p:nvSpPr>
          <p:cNvPr id="5" name="Date Placeholder 4">
            <a:extLst>
              <a:ext uri="{FF2B5EF4-FFF2-40B4-BE49-F238E27FC236}">
                <a16:creationId xmlns:a16="http://schemas.microsoft.com/office/drawing/2014/main" id="{10D68A10-96A6-4357-96DF-0773FD88691B}"/>
              </a:ext>
            </a:extLst>
          </p:cNvPr>
          <p:cNvSpPr>
            <a:spLocks noGrp="1"/>
          </p:cNvSpPr>
          <p:nvPr>
            <p:ph type="dt" sz="half" idx="10"/>
          </p:nvPr>
        </p:nvSpPr>
        <p:spPr/>
        <p:txBody>
          <a:bodyPr/>
          <a:lstStyle/>
          <a:p>
            <a:fld id="{C25298BD-2302-414C-BE32-88928804AF08}" type="datetimeFigureOut">
              <a:rPr lang="en-BE" smtClean="0"/>
              <a:t>1/12/22</a:t>
            </a:fld>
            <a:endParaRPr lang="en-BE"/>
          </a:p>
        </p:txBody>
      </p:sp>
      <p:sp>
        <p:nvSpPr>
          <p:cNvPr id="6" name="Footer Placeholder 5">
            <a:extLst>
              <a:ext uri="{FF2B5EF4-FFF2-40B4-BE49-F238E27FC236}">
                <a16:creationId xmlns:a16="http://schemas.microsoft.com/office/drawing/2014/main" id="{24F35A80-1AAB-49E3-80FA-3B950F8E4021}"/>
              </a:ext>
            </a:extLst>
          </p:cNvPr>
          <p:cNvSpPr>
            <a:spLocks noGrp="1"/>
          </p:cNvSpPr>
          <p:nvPr>
            <p:ph type="ftr" sz="quarter" idx="11"/>
          </p:nvPr>
        </p:nvSpPr>
        <p:spPr/>
        <p:txBody>
          <a:bodyPr/>
          <a:lstStyle/>
          <a:p>
            <a:endParaRPr lang="en-BE"/>
          </a:p>
        </p:txBody>
      </p:sp>
      <p:sp>
        <p:nvSpPr>
          <p:cNvPr id="7" name="Slide Number Placeholder 6">
            <a:extLst>
              <a:ext uri="{FF2B5EF4-FFF2-40B4-BE49-F238E27FC236}">
                <a16:creationId xmlns:a16="http://schemas.microsoft.com/office/drawing/2014/main" id="{44DA58E3-9F5A-417C-B9C2-713AC5832FF7}"/>
              </a:ext>
            </a:extLst>
          </p:cNvPr>
          <p:cNvSpPr>
            <a:spLocks noGrp="1"/>
          </p:cNvSpPr>
          <p:nvPr>
            <p:ph type="sldNum" sz="quarter" idx="12"/>
          </p:nvPr>
        </p:nvSpPr>
        <p:spPr/>
        <p:txBody>
          <a:bodyPr/>
          <a:lstStyle/>
          <a:p>
            <a:fld id="{50EA5A94-4455-4A93-BCE0-D5E8C6519CBD}" type="slidenum">
              <a:rPr lang="en-BE" smtClean="0"/>
              <a:t>‹N›</a:t>
            </a:fld>
            <a:endParaRPr lang="en-BE"/>
          </a:p>
        </p:txBody>
      </p:sp>
    </p:spTree>
    <p:extLst>
      <p:ext uri="{BB962C8B-B14F-4D97-AF65-F5344CB8AC3E}">
        <p14:creationId xmlns:p14="http://schemas.microsoft.com/office/powerpoint/2010/main" val="6570066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5FD9B-BC14-49AA-A42A-59746671B65C}"/>
              </a:ext>
            </a:extLst>
          </p:cNvPr>
          <p:cNvSpPr>
            <a:spLocks noGrp="1"/>
          </p:cNvSpPr>
          <p:nvPr>
            <p:ph type="title"/>
          </p:nvPr>
        </p:nvSpPr>
        <p:spPr>
          <a:xfrm>
            <a:off x="839788" y="365125"/>
            <a:ext cx="10515600" cy="1325563"/>
          </a:xfrm>
        </p:spPr>
        <p:txBody>
          <a:bodyPr/>
          <a:lstStyle/>
          <a:p>
            <a:r>
              <a:rPr lang="en-US"/>
              <a:t>Click to edit Master title style</a:t>
            </a:r>
            <a:endParaRPr lang="en-BE"/>
          </a:p>
        </p:txBody>
      </p:sp>
      <p:sp>
        <p:nvSpPr>
          <p:cNvPr id="3" name="Text Placeholder 2">
            <a:extLst>
              <a:ext uri="{FF2B5EF4-FFF2-40B4-BE49-F238E27FC236}">
                <a16:creationId xmlns:a16="http://schemas.microsoft.com/office/drawing/2014/main" id="{8950465C-2EAC-4A82-BBC6-E4A89851656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52671296-707C-466B-9EA2-CC2580EA370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BE"/>
          </a:p>
        </p:txBody>
      </p:sp>
      <p:sp>
        <p:nvSpPr>
          <p:cNvPr id="5" name="Text Placeholder 4">
            <a:extLst>
              <a:ext uri="{FF2B5EF4-FFF2-40B4-BE49-F238E27FC236}">
                <a16:creationId xmlns:a16="http://schemas.microsoft.com/office/drawing/2014/main" id="{DF480E93-C4A0-4B9D-9A0F-DD4E0B92C5B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81437D7-593F-4AD3-A786-ADE44B75336F}"/>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BE"/>
          </a:p>
        </p:txBody>
      </p:sp>
      <p:sp>
        <p:nvSpPr>
          <p:cNvPr id="7" name="Date Placeholder 6">
            <a:extLst>
              <a:ext uri="{FF2B5EF4-FFF2-40B4-BE49-F238E27FC236}">
                <a16:creationId xmlns:a16="http://schemas.microsoft.com/office/drawing/2014/main" id="{80BC6C58-3411-45B5-AFC2-715EBA60469D}"/>
              </a:ext>
            </a:extLst>
          </p:cNvPr>
          <p:cNvSpPr>
            <a:spLocks noGrp="1"/>
          </p:cNvSpPr>
          <p:nvPr>
            <p:ph type="dt" sz="half" idx="10"/>
          </p:nvPr>
        </p:nvSpPr>
        <p:spPr/>
        <p:txBody>
          <a:bodyPr/>
          <a:lstStyle/>
          <a:p>
            <a:fld id="{C25298BD-2302-414C-BE32-88928804AF08}" type="datetimeFigureOut">
              <a:rPr lang="en-BE" smtClean="0"/>
              <a:t>1/12/22</a:t>
            </a:fld>
            <a:endParaRPr lang="en-BE"/>
          </a:p>
        </p:txBody>
      </p:sp>
      <p:sp>
        <p:nvSpPr>
          <p:cNvPr id="8" name="Footer Placeholder 7">
            <a:extLst>
              <a:ext uri="{FF2B5EF4-FFF2-40B4-BE49-F238E27FC236}">
                <a16:creationId xmlns:a16="http://schemas.microsoft.com/office/drawing/2014/main" id="{C81B1918-C015-4D23-A202-67A8433C8963}"/>
              </a:ext>
            </a:extLst>
          </p:cNvPr>
          <p:cNvSpPr>
            <a:spLocks noGrp="1"/>
          </p:cNvSpPr>
          <p:nvPr>
            <p:ph type="ftr" sz="quarter" idx="11"/>
          </p:nvPr>
        </p:nvSpPr>
        <p:spPr/>
        <p:txBody>
          <a:bodyPr/>
          <a:lstStyle/>
          <a:p>
            <a:endParaRPr lang="en-BE"/>
          </a:p>
        </p:txBody>
      </p:sp>
      <p:sp>
        <p:nvSpPr>
          <p:cNvPr id="9" name="Slide Number Placeholder 8">
            <a:extLst>
              <a:ext uri="{FF2B5EF4-FFF2-40B4-BE49-F238E27FC236}">
                <a16:creationId xmlns:a16="http://schemas.microsoft.com/office/drawing/2014/main" id="{36C08525-D8AC-434D-948B-949870DD247C}"/>
              </a:ext>
            </a:extLst>
          </p:cNvPr>
          <p:cNvSpPr>
            <a:spLocks noGrp="1"/>
          </p:cNvSpPr>
          <p:nvPr>
            <p:ph type="sldNum" sz="quarter" idx="12"/>
          </p:nvPr>
        </p:nvSpPr>
        <p:spPr/>
        <p:txBody>
          <a:bodyPr/>
          <a:lstStyle/>
          <a:p>
            <a:fld id="{50EA5A94-4455-4A93-BCE0-D5E8C6519CBD}" type="slidenum">
              <a:rPr lang="en-BE" smtClean="0"/>
              <a:t>‹N›</a:t>
            </a:fld>
            <a:endParaRPr lang="en-BE"/>
          </a:p>
        </p:txBody>
      </p:sp>
    </p:spTree>
    <p:extLst>
      <p:ext uri="{BB962C8B-B14F-4D97-AF65-F5344CB8AC3E}">
        <p14:creationId xmlns:p14="http://schemas.microsoft.com/office/powerpoint/2010/main" val="2039064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6F4199-2B9F-47FF-AE26-626F071F90D7}"/>
              </a:ext>
            </a:extLst>
          </p:cNvPr>
          <p:cNvSpPr>
            <a:spLocks noGrp="1"/>
          </p:cNvSpPr>
          <p:nvPr>
            <p:ph type="title"/>
          </p:nvPr>
        </p:nvSpPr>
        <p:spPr/>
        <p:txBody>
          <a:bodyPr/>
          <a:lstStyle/>
          <a:p>
            <a:r>
              <a:rPr lang="en-US"/>
              <a:t>Click to edit Master title style</a:t>
            </a:r>
            <a:endParaRPr lang="en-BE"/>
          </a:p>
        </p:txBody>
      </p:sp>
      <p:sp>
        <p:nvSpPr>
          <p:cNvPr id="3" name="Date Placeholder 2">
            <a:extLst>
              <a:ext uri="{FF2B5EF4-FFF2-40B4-BE49-F238E27FC236}">
                <a16:creationId xmlns:a16="http://schemas.microsoft.com/office/drawing/2014/main" id="{9DBA8BD0-F78B-44CB-A5F1-71FA9E01C075}"/>
              </a:ext>
            </a:extLst>
          </p:cNvPr>
          <p:cNvSpPr>
            <a:spLocks noGrp="1"/>
          </p:cNvSpPr>
          <p:nvPr>
            <p:ph type="dt" sz="half" idx="10"/>
          </p:nvPr>
        </p:nvSpPr>
        <p:spPr/>
        <p:txBody>
          <a:bodyPr/>
          <a:lstStyle/>
          <a:p>
            <a:fld id="{C25298BD-2302-414C-BE32-88928804AF08}" type="datetimeFigureOut">
              <a:rPr lang="en-BE" smtClean="0"/>
              <a:t>1/12/22</a:t>
            </a:fld>
            <a:endParaRPr lang="en-BE"/>
          </a:p>
        </p:txBody>
      </p:sp>
      <p:sp>
        <p:nvSpPr>
          <p:cNvPr id="4" name="Footer Placeholder 3">
            <a:extLst>
              <a:ext uri="{FF2B5EF4-FFF2-40B4-BE49-F238E27FC236}">
                <a16:creationId xmlns:a16="http://schemas.microsoft.com/office/drawing/2014/main" id="{EED2DE99-CB2B-46BF-8353-8629CF070FED}"/>
              </a:ext>
            </a:extLst>
          </p:cNvPr>
          <p:cNvSpPr>
            <a:spLocks noGrp="1"/>
          </p:cNvSpPr>
          <p:nvPr>
            <p:ph type="ftr" sz="quarter" idx="11"/>
          </p:nvPr>
        </p:nvSpPr>
        <p:spPr/>
        <p:txBody>
          <a:bodyPr/>
          <a:lstStyle/>
          <a:p>
            <a:endParaRPr lang="en-BE"/>
          </a:p>
        </p:txBody>
      </p:sp>
      <p:sp>
        <p:nvSpPr>
          <p:cNvPr id="5" name="Slide Number Placeholder 4">
            <a:extLst>
              <a:ext uri="{FF2B5EF4-FFF2-40B4-BE49-F238E27FC236}">
                <a16:creationId xmlns:a16="http://schemas.microsoft.com/office/drawing/2014/main" id="{7831F556-3603-416B-B6A9-85088A9FD2A7}"/>
              </a:ext>
            </a:extLst>
          </p:cNvPr>
          <p:cNvSpPr>
            <a:spLocks noGrp="1"/>
          </p:cNvSpPr>
          <p:nvPr>
            <p:ph type="sldNum" sz="quarter" idx="12"/>
          </p:nvPr>
        </p:nvSpPr>
        <p:spPr/>
        <p:txBody>
          <a:bodyPr/>
          <a:lstStyle/>
          <a:p>
            <a:fld id="{50EA5A94-4455-4A93-BCE0-D5E8C6519CBD}" type="slidenum">
              <a:rPr lang="en-BE" smtClean="0"/>
              <a:t>‹N›</a:t>
            </a:fld>
            <a:endParaRPr lang="en-BE"/>
          </a:p>
        </p:txBody>
      </p:sp>
    </p:spTree>
    <p:extLst>
      <p:ext uri="{BB962C8B-B14F-4D97-AF65-F5344CB8AC3E}">
        <p14:creationId xmlns:p14="http://schemas.microsoft.com/office/powerpoint/2010/main" val="34502543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46B7A9E-C4BA-441D-92A4-DE97E6A8F835}"/>
              </a:ext>
            </a:extLst>
          </p:cNvPr>
          <p:cNvSpPr>
            <a:spLocks noGrp="1"/>
          </p:cNvSpPr>
          <p:nvPr>
            <p:ph type="dt" sz="half" idx="10"/>
          </p:nvPr>
        </p:nvSpPr>
        <p:spPr/>
        <p:txBody>
          <a:bodyPr/>
          <a:lstStyle/>
          <a:p>
            <a:fld id="{C25298BD-2302-414C-BE32-88928804AF08}" type="datetimeFigureOut">
              <a:rPr lang="en-BE" smtClean="0"/>
              <a:t>1/12/22</a:t>
            </a:fld>
            <a:endParaRPr lang="en-BE"/>
          </a:p>
        </p:txBody>
      </p:sp>
      <p:sp>
        <p:nvSpPr>
          <p:cNvPr id="3" name="Footer Placeholder 2">
            <a:extLst>
              <a:ext uri="{FF2B5EF4-FFF2-40B4-BE49-F238E27FC236}">
                <a16:creationId xmlns:a16="http://schemas.microsoft.com/office/drawing/2014/main" id="{04C7794E-2C6B-4E36-94EE-958C33728A5F}"/>
              </a:ext>
            </a:extLst>
          </p:cNvPr>
          <p:cNvSpPr>
            <a:spLocks noGrp="1"/>
          </p:cNvSpPr>
          <p:nvPr>
            <p:ph type="ftr" sz="quarter" idx="11"/>
          </p:nvPr>
        </p:nvSpPr>
        <p:spPr/>
        <p:txBody>
          <a:bodyPr/>
          <a:lstStyle/>
          <a:p>
            <a:endParaRPr lang="en-BE"/>
          </a:p>
        </p:txBody>
      </p:sp>
      <p:sp>
        <p:nvSpPr>
          <p:cNvPr id="4" name="Slide Number Placeholder 3">
            <a:extLst>
              <a:ext uri="{FF2B5EF4-FFF2-40B4-BE49-F238E27FC236}">
                <a16:creationId xmlns:a16="http://schemas.microsoft.com/office/drawing/2014/main" id="{55A7C452-531F-462E-95FA-B39F27E50C94}"/>
              </a:ext>
            </a:extLst>
          </p:cNvPr>
          <p:cNvSpPr>
            <a:spLocks noGrp="1"/>
          </p:cNvSpPr>
          <p:nvPr>
            <p:ph type="sldNum" sz="quarter" idx="12"/>
          </p:nvPr>
        </p:nvSpPr>
        <p:spPr/>
        <p:txBody>
          <a:bodyPr/>
          <a:lstStyle/>
          <a:p>
            <a:fld id="{50EA5A94-4455-4A93-BCE0-D5E8C6519CBD}" type="slidenum">
              <a:rPr lang="en-BE" smtClean="0"/>
              <a:t>‹N›</a:t>
            </a:fld>
            <a:endParaRPr lang="en-BE"/>
          </a:p>
        </p:txBody>
      </p:sp>
    </p:spTree>
    <p:extLst>
      <p:ext uri="{BB962C8B-B14F-4D97-AF65-F5344CB8AC3E}">
        <p14:creationId xmlns:p14="http://schemas.microsoft.com/office/powerpoint/2010/main" val="12894238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9A9318-E50C-488D-9F55-D1A41B1F885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BE"/>
          </a:p>
        </p:txBody>
      </p:sp>
      <p:sp>
        <p:nvSpPr>
          <p:cNvPr id="3" name="Content Placeholder 2">
            <a:extLst>
              <a:ext uri="{FF2B5EF4-FFF2-40B4-BE49-F238E27FC236}">
                <a16:creationId xmlns:a16="http://schemas.microsoft.com/office/drawing/2014/main" id="{DB3271D7-0329-4FB0-9808-571A3CAAA64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BE"/>
          </a:p>
        </p:txBody>
      </p:sp>
      <p:sp>
        <p:nvSpPr>
          <p:cNvPr id="4" name="Text Placeholder 3">
            <a:extLst>
              <a:ext uri="{FF2B5EF4-FFF2-40B4-BE49-F238E27FC236}">
                <a16:creationId xmlns:a16="http://schemas.microsoft.com/office/drawing/2014/main" id="{106CFB1B-2E42-414C-B23B-BF93A25F1F5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EF5C990-2F42-4848-B076-ADD12DB0F181}"/>
              </a:ext>
            </a:extLst>
          </p:cNvPr>
          <p:cNvSpPr>
            <a:spLocks noGrp="1"/>
          </p:cNvSpPr>
          <p:nvPr>
            <p:ph type="dt" sz="half" idx="10"/>
          </p:nvPr>
        </p:nvSpPr>
        <p:spPr/>
        <p:txBody>
          <a:bodyPr/>
          <a:lstStyle/>
          <a:p>
            <a:fld id="{C25298BD-2302-414C-BE32-88928804AF08}" type="datetimeFigureOut">
              <a:rPr lang="en-BE" smtClean="0"/>
              <a:t>1/12/22</a:t>
            </a:fld>
            <a:endParaRPr lang="en-BE"/>
          </a:p>
        </p:txBody>
      </p:sp>
      <p:sp>
        <p:nvSpPr>
          <p:cNvPr id="6" name="Footer Placeholder 5">
            <a:extLst>
              <a:ext uri="{FF2B5EF4-FFF2-40B4-BE49-F238E27FC236}">
                <a16:creationId xmlns:a16="http://schemas.microsoft.com/office/drawing/2014/main" id="{C1A5DB6C-4CE8-4E30-8C30-02E15F0E1408}"/>
              </a:ext>
            </a:extLst>
          </p:cNvPr>
          <p:cNvSpPr>
            <a:spLocks noGrp="1"/>
          </p:cNvSpPr>
          <p:nvPr>
            <p:ph type="ftr" sz="quarter" idx="11"/>
          </p:nvPr>
        </p:nvSpPr>
        <p:spPr/>
        <p:txBody>
          <a:bodyPr/>
          <a:lstStyle/>
          <a:p>
            <a:endParaRPr lang="en-BE"/>
          </a:p>
        </p:txBody>
      </p:sp>
      <p:sp>
        <p:nvSpPr>
          <p:cNvPr id="7" name="Slide Number Placeholder 6">
            <a:extLst>
              <a:ext uri="{FF2B5EF4-FFF2-40B4-BE49-F238E27FC236}">
                <a16:creationId xmlns:a16="http://schemas.microsoft.com/office/drawing/2014/main" id="{EA268BCD-BDE2-4FEA-A256-09497238F86F}"/>
              </a:ext>
            </a:extLst>
          </p:cNvPr>
          <p:cNvSpPr>
            <a:spLocks noGrp="1"/>
          </p:cNvSpPr>
          <p:nvPr>
            <p:ph type="sldNum" sz="quarter" idx="12"/>
          </p:nvPr>
        </p:nvSpPr>
        <p:spPr/>
        <p:txBody>
          <a:bodyPr/>
          <a:lstStyle/>
          <a:p>
            <a:fld id="{50EA5A94-4455-4A93-BCE0-D5E8C6519CBD}" type="slidenum">
              <a:rPr lang="en-BE" smtClean="0"/>
              <a:t>‹N›</a:t>
            </a:fld>
            <a:endParaRPr lang="en-BE"/>
          </a:p>
        </p:txBody>
      </p:sp>
    </p:spTree>
    <p:extLst>
      <p:ext uri="{BB962C8B-B14F-4D97-AF65-F5344CB8AC3E}">
        <p14:creationId xmlns:p14="http://schemas.microsoft.com/office/powerpoint/2010/main" val="17698173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F74A40-EB30-4948-B2E2-0F1D9AF3779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BE"/>
          </a:p>
        </p:txBody>
      </p:sp>
      <p:sp>
        <p:nvSpPr>
          <p:cNvPr id="3" name="Picture Placeholder 2">
            <a:extLst>
              <a:ext uri="{FF2B5EF4-FFF2-40B4-BE49-F238E27FC236}">
                <a16:creationId xmlns:a16="http://schemas.microsoft.com/office/drawing/2014/main" id="{31CEEB31-5276-4893-825E-B0288A00792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BE"/>
          </a:p>
        </p:txBody>
      </p:sp>
      <p:sp>
        <p:nvSpPr>
          <p:cNvPr id="4" name="Text Placeholder 3">
            <a:extLst>
              <a:ext uri="{FF2B5EF4-FFF2-40B4-BE49-F238E27FC236}">
                <a16:creationId xmlns:a16="http://schemas.microsoft.com/office/drawing/2014/main" id="{66D1D75F-C01B-4A2C-8AA4-E40827B7A74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C92913B-3B02-4048-AB1C-92A58708ACBC}"/>
              </a:ext>
            </a:extLst>
          </p:cNvPr>
          <p:cNvSpPr>
            <a:spLocks noGrp="1"/>
          </p:cNvSpPr>
          <p:nvPr>
            <p:ph type="dt" sz="half" idx="10"/>
          </p:nvPr>
        </p:nvSpPr>
        <p:spPr/>
        <p:txBody>
          <a:bodyPr/>
          <a:lstStyle/>
          <a:p>
            <a:fld id="{C25298BD-2302-414C-BE32-88928804AF08}" type="datetimeFigureOut">
              <a:rPr lang="en-BE" smtClean="0"/>
              <a:t>1/12/22</a:t>
            </a:fld>
            <a:endParaRPr lang="en-BE"/>
          </a:p>
        </p:txBody>
      </p:sp>
      <p:sp>
        <p:nvSpPr>
          <p:cNvPr id="6" name="Footer Placeholder 5">
            <a:extLst>
              <a:ext uri="{FF2B5EF4-FFF2-40B4-BE49-F238E27FC236}">
                <a16:creationId xmlns:a16="http://schemas.microsoft.com/office/drawing/2014/main" id="{F378BA3A-D080-41D0-9C1B-A5407F599ECB}"/>
              </a:ext>
            </a:extLst>
          </p:cNvPr>
          <p:cNvSpPr>
            <a:spLocks noGrp="1"/>
          </p:cNvSpPr>
          <p:nvPr>
            <p:ph type="ftr" sz="quarter" idx="11"/>
          </p:nvPr>
        </p:nvSpPr>
        <p:spPr/>
        <p:txBody>
          <a:bodyPr/>
          <a:lstStyle/>
          <a:p>
            <a:endParaRPr lang="en-BE"/>
          </a:p>
        </p:txBody>
      </p:sp>
      <p:sp>
        <p:nvSpPr>
          <p:cNvPr id="7" name="Slide Number Placeholder 6">
            <a:extLst>
              <a:ext uri="{FF2B5EF4-FFF2-40B4-BE49-F238E27FC236}">
                <a16:creationId xmlns:a16="http://schemas.microsoft.com/office/drawing/2014/main" id="{082931C6-664E-40C4-9697-7BB2C767C692}"/>
              </a:ext>
            </a:extLst>
          </p:cNvPr>
          <p:cNvSpPr>
            <a:spLocks noGrp="1"/>
          </p:cNvSpPr>
          <p:nvPr>
            <p:ph type="sldNum" sz="quarter" idx="12"/>
          </p:nvPr>
        </p:nvSpPr>
        <p:spPr/>
        <p:txBody>
          <a:bodyPr/>
          <a:lstStyle/>
          <a:p>
            <a:fld id="{50EA5A94-4455-4A93-BCE0-D5E8C6519CBD}" type="slidenum">
              <a:rPr lang="en-BE" smtClean="0"/>
              <a:t>‹N›</a:t>
            </a:fld>
            <a:endParaRPr lang="en-BE"/>
          </a:p>
        </p:txBody>
      </p:sp>
    </p:spTree>
    <p:extLst>
      <p:ext uri="{BB962C8B-B14F-4D97-AF65-F5344CB8AC3E}">
        <p14:creationId xmlns:p14="http://schemas.microsoft.com/office/powerpoint/2010/main" val="30709042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EF2A000-7168-4E1C-9F61-CF0DDF180FC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BE"/>
          </a:p>
        </p:txBody>
      </p:sp>
      <p:sp>
        <p:nvSpPr>
          <p:cNvPr id="3" name="Text Placeholder 2">
            <a:extLst>
              <a:ext uri="{FF2B5EF4-FFF2-40B4-BE49-F238E27FC236}">
                <a16:creationId xmlns:a16="http://schemas.microsoft.com/office/drawing/2014/main" id="{033B553C-DB0A-46F5-8FF7-4BD04BDAB91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BE"/>
          </a:p>
        </p:txBody>
      </p:sp>
      <p:sp>
        <p:nvSpPr>
          <p:cNvPr id="4" name="Date Placeholder 3">
            <a:extLst>
              <a:ext uri="{FF2B5EF4-FFF2-40B4-BE49-F238E27FC236}">
                <a16:creationId xmlns:a16="http://schemas.microsoft.com/office/drawing/2014/main" id="{843CBF01-3447-43F2-8F56-6839D2EA267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25298BD-2302-414C-BE32-88928804AF08}" type="datetimeFigureOut">
              <a:rPr lang="en-BE" smtClean="0"/>
              <a:t>1/12/22</a:t>
            </a:fld>
            <a:endParaRPr lang="en-BE"/>
          </a:p>
        </p:txBody>
      </p:sp>
      <p:sp>
        <p:nvSpPr>
          <p:cNvPr id="5" name="Footer Placeholder 4">
            <a:extLst>
              <a:ext uri="{FF2B5EF4-FFF2-40B4-BE49-F238E27FC236}">
                <a16:creationId xmlns:a16="http://schemas.microsoft.com/office/drawing/2014/main" id="{353831F4-20A9-4344-ACA2-7F9A6E3B4C0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BE"/>
          </a:p>
        </p:txBody>
      </p:sp>
      <p:sp>
        <p:nvSpPr>
          <p:cNvPr id="6" name="Slide Number Placeholder 5">
            <a:extLst>
              <a:ext uri="{FF2B5EF4-FFF2-40B4-BE49-F238E27FC236}">
                <a16:creationId xmlns:a16="http://schemas.microsoft.com/office/drawing/2014/main" id="{97C073AD-45AF-4B51-88D3-EB162105D4F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EA5A94-4455-4A93-BCE0-D5E8C6519CBD}" type="slidenum">
              <a:rPr lang="en-BE" smtClean="0"/>
              <a:t>‹N›</a:t>
            </a:fld>
            <a:endParaRPr lang="en-BE"/>
          </a:p>
        </p:txBody>
      </p:sp>
    </p:spTree>
    <p:extLst>
      <p:ext uri="{BB962C8B-B14F-4D97-AF65-F5344CB8AC3E}">
        <p14:creationId xmlns:p14="http://schemas.microsoft.com/office/powerpoint/2010/main" val="90439802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B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jpeg"/><Relationship Id="rId5" Type="http://schemas.openxmlformats.org/officeDocument/2006/relationships/image" Target="../media/image4.png"/><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3" Type="http://schemas.openxmlformats.org/officeDocument/2006/relationships/image" Target="../media/image2.jp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jpeg"/><Relationship Id="rId5" Type="http://schemas.openxmlformats.org/officeDocument/2006/relationships/image" Target="../media/image4.png"/><Relationship Id="rId4" Type="http://schemas.openxmlformats.org/officeDocument/2006/relationships/image" Target="../media/image3.jpg"/></Relationships>
</file>

<file path=ppt/slides/_rels/slide3.xml.rels><?xml version="1.0" encoding="UTF-8" standalone="yes"?>
<Relationships xmlns="http://schemas.openxmlformats.org/package/2006/relationships"><Relationship Id="rId3" Type="http://schemas.openxmlformats.org/officeDocument/2006/relationships/image" Target="../media/image2.jp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jpeg"/><Relationship Id="rId5" Type="http://schemas.openxmlformats.org/officeDocument/2006/relationships/image" Target="../media/image4.png"/><Relationship Id="rId4" Type="http://schemas.openxmlformats.org/officeDocument/2006/relationships/image" Target="../media/image3.jpg"/></Relationships>
</file>

<file path=ppt/slides/_rels/slide4.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jp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jpeg"/><Relationship Id="rId5" Type="http://schemas.openxmlformats.org/officeDocument/2006/relationships/image" Target="../media/image4.png"/><Relationship Id="rId4" Type="http://schemas.openxmlformats.org/officeDocument/2006/relationships/image" Target="../media/image3.jpg"/></Relationships>
</file>

<file path=ppt/slides/_rels/slide5.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jp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jpeg"/><Relationship Id="rId5" Type="http://schemas.openxmlformats.org/officeDocument/2006/relationships/image" Target="../media/image4.png"/><Relationship Id="rId4" Type="http://schemas.openxmlformats.org/officeDocument/2006/relationships/image" Target="../media/image3.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0A8B2C-A0A3-45F8-AEF4-6D0A2E083260}"/>
              </a:ext>
            </a:extLst>
          </p:cNvPr>
          <p:cNvSpPr>
            <a:spLocks noGrp="1"/>
          </p:cNvSpPr>
          <p:nvPr>
            <p:ph type="ctrTitle"/>
          </p:nvPr>
        </p:nvSpPr>
        <p:spPr>
          <a:xfrm>
            <a:off x="1625066" y="505422"/>
            <a:ext cx="9144000" cy="2387600"/>
          </a:xfrm>
        </p:spPr>
        <p:txBody>
          <a:bodyPr>
            <a:normAutofit fontScale="90000"/>
          </a:bodyPr>
          <a:lstStyle/>
          <a:p>
            <a:br>
              <a:rPr lang="en-BE" dirty="0"/>
            </a:br>
            <a:br>
              <a:rPr lang="en-BE" dirty="0"/>
            </a:br>
            <a:r>
              <a:rPr lang="en-BE" dirty="0"/>
              <a:t>EFFORTS Congress</a:t>
            </a:r>
            <a:br>
              <a:rPr lang="en-BE" dirty="0"/>
            </a:br>
            <a:endParaRPr lang="en-BE" dirty="0"/>
          </a:p>
        </p:txBody>
      </p:sp>
      <p:sp>
        <p:nvSpPr>
          <p:cNvPr id="3" name="Subtitle 2">
            <a:extLst>
              <a:ext uri="{FF2B5EF4-FFF2-40B4-BE49-F238E27FC236}">
                <a16:creationId xmlns:a16="http://schemas.microsoft.com/office/drawing/2014/main" id="{1BD1A3AA-099E-4517-9A92-994C58674084}"/>
              </a:ext>
            </a:extLst>
          </p:cNvPr>
          <p:cNvSpPr>
            <a:spLocks noGrp="1"/>
          </p:cNvSpPr>
          <p:nvPr>
            <p:ph type="subTitle" idx="1"/>
          </p:nvPr>
        </p:nvSpPr>
        <p:spPr>
          <a:xfrm>
            <a:off x="225779" y="2893022"/>
            <a:ext cx="11209866" cy="1827918"/>
          </a:xfrm>
        </p:spPr>
        <p:txBody>
          <a:bodyPr>
            <a:normAutofit/>
          </a:bodyPr>
          <a:lstStyle/>
          <a:p>
            <a:r>
              <a:rPr lang="it-IT" sz="2300" dirty="0"/>
              <a:t>CONCLUSIONS – </a:t>
            </a:r>
            <a:r>
              <a:rPr lang="it-IT" sz="2300" i="1" dirty="0"/>
              <a:t>CALL TO ARMS </a:t>
            </a:r>
            <a:r>
              <a:rPr lang="it-IT" sz="2300" dirty="0"/>
              <a:t>FOR GREEN AND INCLUSIVE FORTIFICATION SITES AND LINES </a:t>
            </a:r>
          </a:p>
          <a:p>
            <a:r>
              <a:rPr lang="it-IT" sz="2300" dirty="0"/>
              <a:t>13 JANUARY 2022</a:t>
            </a:r>
          </a:p>
          <a:p>
            <a:r>
              <a:rPr lang="it-IT" sz="2300" dirty="0"/>
              <a:t>Daniele SFERRA – EFFORTS BOARD MEMBER </a:t>
            </a:r>
            <a:endParaRPr lang="en-BE" sz="2300" dirty="0"/>
          </a:p>
        </p:txBody>
      </p:sp>
      <p:pic>
        <p:nvPicPr>
          <p:cNvPr id="7" name="Picture 6">
            <a:extLst>
              <a:ext uri="{FF2B5EF4-FFF2-40B4-BE49-F238E27FC236}">
                <a16:creationId xmlns:a16="http://schemas.microsoft.com/office/drawing/2014/main" id="{97E86075-5F74-47FC-9460-405ECE351B7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23691" y="244908"/>
            <a:ext cx="2026561" cy="2026561"/>
          </a:xfrm>
          <a:prstGeom prst="rect">
            <a:avLst/>
          </a:prstGeom>
        </p:spPr>
      </p:pic>
      <p:pic>
        <p:nvPicPr>
          <p:cNvPr id="9" name="Immagine 8">
            <a:extLst>
              <a:ext uri="{FF2B5EF4-FFF2-40B4-BE49-F238E27FC236}">
                <a16:creationId xmlns:a16="http://schemas.microsoft.com/office/drawing/2014/main" id="{2A360728-6206-1B4A-87B9-14507C6091B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23690" y="5504876"/>
            <a:ext cx="1101375" cy="1108216"/>
          </a:xfrm>
          <a:prstGeom prst="rect">
            <a:avLst/>
          </a:prstGeom>
        </p:spPr>
      </p:pic>
      <p:pic>
        <p:nvPicPr>
          <p:cNvPr id="10" name="Immagine 9">
            <a:extLst>
              <a:ext uri="{FF2B5EF4-FFF2-40B4-BE49-F238E27FC236}">
                <a16:creationId xmlns:a16="http://schemas.microsoft.com/office/drawing/2014/main" id="{15EC01D1-C185-364A-B9C5-4C175EE56FF4}"/>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398244" y="5785889"/>
            <a:ext cx="3266749" cy="827203"/>
          </a:xfrm>
          <a:prstGeom prst="rect">
            <a:avLst/>
          </a:prstGeom>
        </p:spPr>
      </p:pic>
      <p:pic>
        <p:nvPicPr>
          <p:cNvPr id="11" name="Immagine 10" descr="Immagine che contiene testo&#10;&#10;Descrizione generata automaticamente">
            <a:extLst>
              <a:ext uri="{FF2B5EF4-FFF2-40B4-BE49-F238E27FC236}">
                <a16:creationId xmlns:a16="http://schemas.microsoft.com/office/drawing/2014/main" id="{C77F5743-94A1-3B4E-A98E-41CA20564778}"/>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810272" y="5734134"/>
            <a:ext cx="3052240" cy="897717"/>
          </a:xfrm>
          <a:prstGeom prst="rect">
            <a:avLst/>
          </a:prstGeom>
        </p:spPr>
      </p:pic>
      <p:pic>
        <p:nvPicPr>
          <p:cNvPr id="12" name="Immagine 11">
            <a:extLst>
              <a:ext uri="{FF2B5EF4-FFF2-40B4-BE49-F238E27FC236}">
                <a16:creationId xmlns:a16="http://schemas.microsoft.com/office/drawing/2014/main" id="{846850C7-276D-E54A-969C-290F3DD9D790}"/>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9013025" y="5628674"/>
            <a:ext cx="726746" cy="1028945"/>
          </a:xfrm>
          <a:prstGeom prst="rect">
            <a:avLst/>
          </a:prstGeom>
        </p:spPr>
      </p:pic>
      <p:pic>
        <p:nvPicPr>
          <p:cNvPr id="6" name="Immagine 5">
            <a:extLst>
              <a:ext uri="{FF2B5EF4-FFF2-40B4-BE49-F238E27FC236}">
                <a16:creationId xmlns:a16="http://schemas.microsoft.com/office/drawing/2014/main" id="{82AF6125-6E97-424E-917C-692931B4A8A8}"/>
              </a:ext>
            </a:extLst>
          </p:cNvPr>
          <p:cNvPicPr>
            <a:picLocks noChangeAspect="1"/>
          </p:cNvPicPr>
          <p:nvPr/>
        </p:nvPicPr>
        <p:blipFill>
          <a:blip r:embed="rId7"/>
          <a:stretch>
            <a:fillRect/>
          </a:stretch>
        </p:blipFill>
        <p:spPr>
          <a:xfrm>
            <a:off x="9956305" y="5771821"/>
            <a:ext cx="2070416" cy="742649"/>
          </a:xfrm>
          <a:prstGeom prst="rect">
            <a:avLst/>
          </a:prstGeom>
        </p:spPr>
      </p:pic>
    </p:spTree>
    <p:extLst>
      <p:ext uri="{BB962C8B-B14F-4D97-AF65-F5344CB8AC3E}">
        <p14:creationId xmlns:p14="http://schemas.microsoft.com/office/powerpoint/2010/main" val="29109301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0A8B2C-A0A3-45F8-AEF4-6D0A2E083260}"/>
              </a:ext>
            </a:extLst>
          </p:cNvPr>
          <p:cNvSpPr>
            <a:spLocks noGrp="1"/>
          </p:cNvSpPr>
          <p:nvPr>
            <p:ph type="ctrTitle"/>
          </p:nvPr>
        </p:nvSpPr>
        <p:spPr>
          <a:xfrm>
            <a:off x="107475" y="5705777"/>
            <a:ext cx="11763021" cy="742650"/>
          </a:xfrm>
        </p:spPr>
        <p:txBody>
          <a:bodyPr>
            <a:normAutofit fontScale="90000"/>
          </a:bodyPr>
          <a:lstStyle/>
          <a:p>
            <a:pPr algn="l"/>
            <a:r>
              <a:rPr lang="it-IT" sz="2200" b="1" u="sng" dirty="0"/>
              <a:t>ADDED VALUE FORTIFIED HERITAGE FOR EUROPEAN GREEN DEAL</a:t>
            </a:r>
            <a:br>
              <a:rPr lang="it-IT" sz="2000" b="1" dirty="0"/>
            </a:br>
            <a:br>
              <a:rPr lang="it-IT" sz="1800" b="1" dirty="0"/>
            </a:br>
            <a:r>
              <a:rPr lang="it-IT" sz="1800" b="1" dirty="0"/>
              <a:t>1) GREEN SPACES &amp; BIODIVERSITY COMBINED WITH HEALING CULTURAL HERITAGE – ATLANTIKWALL – NATURE RESERVE – GREEN BUFFERS – SMART ENERGIES</a:t>
            </a:r>
            <a:br>
              <a:rPr lang="it-IT" sz="1800" b="1" dirty="0"/>
            </a:br>
            <a:br>
              <a:rPr lang="it-IT" sz="1800" b="1" dirty="0"/>
            </a:br>
            <a:r>
              <a:rPr lang="it-IT" sz="1800" b="1" dirty="0"/>
              <a:t>2) WELLNESS AND OUTDOOR ACTIVITIES</a:t>
            </a:r>
            <a:br>
              <a:rPr lang="it-IT" sz="1800" b="1" dirty="0"/>
            </a:br>
            <a:br>
              <a:rPr lang="it-IT" sz="1800" b="1" dirty="0"/>
            </a:br>
            <a:r>
              <a:rPr lang="it-IT" sz="1800" b="1" dirty="0"/>
              <a:t>3) CROSS-CUTTING CULTURAL&amp;ENVIROMMENTAL EXPERIENTAL SLOW TOURISM</a:t>
            </a:r>
            <a:br>
              <a:rPr lang="it-IT" sz="1800" b="1" dirty="0"/>
            </a:br>
            <a:br>
              <a:rPr lang="it-IT" sz="1800" b="1" dirty="0"/>
            </a:br>
            <a:r>
              <a:rPr lang="it-IT" sz="1800" b="1" dirty="0"/>
              <a:t>4)  EUROPEAN CULTURAL ROUTES – COE.  ENABLING CONDITIONS PRESERVATION&amp;USE, ECONOMIC LEVERAGE, VISIBILITY TANGIBLE AND INTAGIBLE VALUES, EUROPEAN NETWORK – PULA  - PROJECT ADRIFORT – LOCAL CULTURAL ROUTE</a:t>
            </a:r>
            <a:r>
              <a:rPr lang="en-BE" sz="1800" b="1" dirty="0"/>
              <a:t>, FORTS/UNCHAINED, VIA HISPANIA, ...</a:t>
            </a:r>
            <a:br>
              <a:rPr lang="it-IT" sz="1800" b="1" dirty="0"/>
            </a:br>
            <a:br>
              <a:rPr lang="it-IT" sz="1800" b="1" dirty="0"/>
            </a:br>
            <a:r>
              <a:rPr lang="it-IT" sz="1800" b="1" dirty="0"/>
              <a:t>5) FORTRESS ELEMENT OF INCLUSION OF LOCAL COMMUNITIES (CROSSCUTTING THEMES)</a:t>
            </a:r>
            <a:br>
              <a:rPr lang="it-IT" sz="1800" b="1" dirty="0"/>
            </a:br>
            <a:br>
              <a:rPr lang="it-IT" sz="1800" b="1" dirty="0"/>
            </a:br>
            <a:r>
              <a:rPr lang="it-IT" sz="1800" b="1" dirty="0"/>
              <a:t>6) ZERO WASTE ŠIBENIK – CIRCULAR CYCLE IN ECONOMY INSPIRING PROJECT OF EXCELLENCE – RAISE AWARENESS AMONG STAKEHOLDERS, ENHANCED CAPACITY BUILDING </a:t>
            </a:r>
            <a:br>
              <a:rPr lang="it-IT" sz="2000" b="1" dirty="0"/>
            </a:br>
            <a:br>
              <a:rPr lang="it-IT" sz="2000" dirty="0"/>
            </a:br>
            <a:br>
              <a:rPr lang="it-IT" sz="2000" dirty="0"/>
            </a:br>
            <a:endParaRPr lang="en-BE" sz="2000" dirty="0"/>
          </a:p>
        </p:txBody>
      </p:sp>
      <p:pic>
        <p:nvPicPr>
          <p:cNvPr id="7" name="Picture 6">
            <a:extLst>
              <a:ext uri="{FF2B5EF4-FFF2-40B4-BE49-F238E27FC236}">
                <a16:creationId xmlns:a16="http://schemas.microsoft.com/office/drawing/2014/main" id="{97E86075-5F74-47FC-9460-405ECE351B7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23691" y="244908"/>
            <a:ext cx="2026561" cy="2026561"/>
          </a:xfrm>
          <a:prstGeom prst="rect">
            <a:avLst/>
          </a:prstGeom>
        </p:spPr>
      </p:pic>
      <p:pic>
        <p:nvPicPr>
          <p:cNvPr id="9" name="Immagine 8">
            <a:extLst>
              <a:ext uri="{FF2B5EF4-FFF2-40B4-BE49-F238E27FC236}">
                <a16:creationId xmlns:a16="http://schemas.microsoft.com/office/drawing/2014/main" id="{2A360728-6206-1B4A-87B9-14507C6091B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23690" y="5668713"/>
            <a:ext cx="938549" cy="944379"/>
          </a:xfrm>
          <a:prstGeom prst="rect">
            <a:avLst/>
          </a:prstGeom>
        </p:spPr>
      </p:pic>
      <p:pic>
        <p:nvPicPr>
          <p:cNvPr id="10" name="Immagine 9">
            <a:extLst>
              <a:ext uri="{FF2B5EF4-FFF2-40B4-BE49-F238E27FC236}">
                <a16:creationId xmlns:a16="http://schemas.microsoft.com/office/drawing/2014/main" id="{15EC01D1-C185-364A-B9C5-4C175EE56FF4}"/>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398244" y="5785889"/>
            <a:ext cx="3266749" cy="827203"/>
          </a:xfrm>
          <a:prstGeom prst="rect">
            <a:avLst/>
          </a:prstGeom>
        </p:spPr>
      </p:pic>
      <p:pic>
        <p:nvPicPr>
          <p:cNvPr id="11" name="Immagine 10" descr="Immagine che contiene testo&#10;&#10;Descrizione generata automaticamente">
            <a:extLst>
              <a:ext uri="{FF2B5EF4-FFF2-40B4-BE49-F238E27FC236}">
                <a16:creationId xmlns:a16="http://schemas.microsoft.com/office/drawing/2014/main" id="{C77F5743-94A1-3B4E-A98E-41CA20564778}"/>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810272" y="5734134"/>
            <a:ext cx="3052240" cy="897717"/>
          </a:xfrm>
          <a:prstGeom prst="rect">
            <a:avLst/>
          </a:prstGeom>
        </p:spPr>
      </p:pic>
      <p:pic>
        <p:nvPicPr>
          <p:cNvPr id="12" name="Immagine 11">
            <a:extLst>
              <a:ext uri="{FF2B5EF4-FFF2-40B4-BE49-F238E27FC236}">
                <a16:creationId xmlns:a16="http://schemas.microsoft.com/office/drawing/2014/main" id="{846850C7-276D-E54A-969C-290F3DD9D790}"/>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9013025" y="5628674"/>
            <a:ext cx="726746" cy="1028945"/>
          </a:xfrm>
          <a:prstGeom prst="rect">
            <a:avLst/>
          </a:prstGeom>
        </p:spPr>
      </p:pic>
      <p:pic>
        <p:nvPicPr>
          <p:cNvPr id="6" name="Immagine 5">
            <a:extLst>
              <a:ext uri="{FF2B5EF4-FFF2-40B4-BE49-F238E27FC236}">
                <a16:creationId xmlns:a16="http://schemas.microsoft.com/office/drawing/2014/main" id="{82AF6125-6E97-424E-917C-692931B4A8A8}"/>
              </a:ext>
            </a:extLst>
          </p:cNvPr>
          <p:cNvPicPr>
            <a:picLocks noChangeAspect="1"/>
          </p:cNvPicPr>
          <p:nvPr/>
        </p:nvPicPr>
        <p:blipFill>
          <a:blip r:embed="rId7"/>
          <a:stretch>
            <a:fillRect/>
          </a:stretch>
        </p:blipFill>
        <p:spPr>
          <a:xfrm>
            <a:off x="9956305" y="5771821"/>
            <a:ext cx="2070416" cy="742649"/>
          </a:xfrm>
          <a:prstGeom prst="rect">
            <a:avLst/>
          </a:prstGeom>
        </p:spPr>
      </p:pic>
    </p:spTree>
    <p:extLst>
      <p:ext uri="{BB962C8B-B14F-4D97-AF65-F5344CB8AC3E}">
        <p14:creationId xmlns:p14="http://schemas.microsoft.com/office/powerpoint/2010/main" val="10804214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0A8B2C-A0A3-45F8-AEF4-6D0A2E083260}"/>
              </a:ext>
            </a:extLst>
          </p:cNvPr>
          <p:cNvSpPr>
            <a:spLocks noGrp="1"/>
          </p:cNvSpPr>
          <p:nvPr>
            <p:ph type="ctrTitle"/>
          </p:nvPr>
        </p:nvSpPr>
        <p:spPr>
          <a:xfrm>
            <a:off x="523690" y="5257349"/>
            <a:ext cx="10674887" cy="742650"/>
          </a:xfrm>
        </p:spPr>
        <p:txBody>
          <a:bodyPr>
            <a:normAutofit fontScale="90000"/>
          </a:bodyPr>
          <a:lstStyle/>
          <a:p>
            <a:pPr algn="l"/>
            <a:r>
              <a:rPr lang="it-IT" sz="2200" b="1" u="sng" dirty="0"/>
              <a:t>ADDED VALUE FORTIFIED HERITAGE FOR EUROPEAN GREEN DEAL</a:t>
            </a:r>
            <a:br>
              <a:rPr lang="it-IT" sz="2000" b="1" dirty="0"/>
            </a:br>
            <a:br>
              <a:rPr lang="it-IT" sz="2000" b="1" dirty="0"/>
            </a:br>
            <a:r>
              <a:rPr lang="it-IT" sz="2000" b="1" dirty="0"/>
              <a:t>7) FORTIFIED HERITAGE SITES AS ASSETS FOR CLIMATE CHANGE MITIGATION (URBAN HEAT)  – WATERGATE PROJECT  S’ HERTOGENBOSCH – FLOODINGS THREAT FORT LILLO – ANTWERP, CULEMBORG JOINT CLIMATE ADAPTATION AND HERITAGE ARE A KEY DRIVER FOR INNOVATIVE GREEN ICONIC PROJECTS </a:t>
            </a:r>
            <a:br>
              <a:rPr lang="it-IT" sz="2000" b="1" dirty="0"/>
            </a:br>
            <a:br>
              <a:rPr lang="it-IT" sz="2000" b="1" dirty="0"/>
            </a:br>
            <a:r>
              <a:rPr lang="it-IT" sz="2000" b="1" dirty="0"/>
              <a:t>8) RESILIENT FORTRESS OF COMMUNITIES – EMPOWERING COMMUNITIES - AWAKENING FORTRESSES – KAUNAS FORTRESS PARK </a:t>
            </a:r>
            <a:br>
              <a:rPr lang="it-IT" sz="2000" b="1" dirty="0"/>
            </a:br>
            <a:br>
              <a:rPr lang="it-IT" sz="2000" b="1" dirty="0"/>
            </a:br>
            <a:r>
              <a:rPr lang="it-IT" sz="2000" b="1" dirty="0"/>
              <a:t>9) GOOD GOVERNANCE FOR FOSTERING IMPLEMENTATION OF GREEN DEAL – PARTICIPATORY GOVERNANCE IN A FRAMEWORK OF MULTI-STAKEHOLDERS COOPERATION REGIONALE LANDSCHAPPEN (ZUIDERWATERLINIE) </a:t>
            </a:r>
            <a:br>
              <a:rPr lang="it-IT" sz="2000" b="1" dirty="0"/>
            </a:br>
            <a:br>
              <a:rPr lang="it-IT" sz="2000" dirty="0"/>
            </a:br>
            <a:br>
              <a:rPr lang="it-IT" sz="2000" dirty="0"/>
            </a:br>
            <a:endParaRPr lang="en-BE" sz="2000" dirty="0"/>
          </a:p>
        </p:txBody>
      </p:sp>
      <p:pic>
        <p:nvPicPr>
          <p:cNvPr id="7" name="Picture 6">
            <a:extLst>
              <a:ext uri="{FF2B5EF4-FFF2-40B4-BE49-F238E27FC236}">
                <a16:creationId xmlns:a16="http://schemas.microsoft.com/office/drawing/2014/main" id="{97E86075-5F74-47FC-9460-405ECE351B7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23691" y="244908"/>
            <a:ext cx="2026561" cy="2026561"/>
          </a:xfrm>
          <a:prstGeom prst="rect">
            <a:avLst/>
          </a:prstGeom>
        </p:spPr>
      </p:pic>
      <p:pic>
        <p:nvPicPr>
          <p:cNvPr id="9" name="Immagine 8">
            <a:extLst>
              <a:ext uri="{FF2B5EF4-FFF2-40B4-BE49-F238E27FC236}">
                <a16:creationId xmlns:a16="http://schemas.microsoft.com/office/drawing/2014/main" id="{2A360728-6206-1B4A-87B9-14507C6091B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23690" y="5536398"/>
            <a:ext cx="1070047" cy="1076694"/>
          </a:xfrm>
          <a:prstGeom prst="rect">
            <a:avLst/>
          </a:prstGeom>
        </p:spPr>
      </p:pic>
      <p:pic>
        <p:nvPicPr>
          <p:cNvPr id="10" name="Immagine 9">
            <a:extLst>
              <a:ext uri="{FF2B5EF4-FFF2-40B4-BE49-F238E27FC236}">
                <a16:creationId xmlns:a16="http://schemas.microsoft.com/office/drawing/2014/main" id="{15EC01D1-C185-364A-B9C5-4C175EE56FF4}"/>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398244" y="5785889"/>
            <a:ext cx="3266749" cy="827203"/>
          </a:xfrm>
          <a:prstGeom prst="rect">
            <a:avLst/>
          </a:prstGeom>
        </p:spPr>
      </p:pic>
      <p:pic>
        <p:nvPicPr>
          <p:cNvPr id="11" name="Immagine 10" descr="Immagine che contiene testo&#10;&#10;Descrizione generata automaticamente">
            <a:extLst>
              <a:ext uri="{FF2B5EF4-FFF2-40B4-BE49-F238E27FC236}">
                <a16:creationId xmlns:a16="http://schemas.microsoft.com/office/drawing/2014/main" id="{C77F5743-94A1-3B4E-A98E-41CA20564778}"/>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810272" y="5734134"/>
            <a:ext cx="3052240" cy="897717"/>
          </a:xfrm>
          <a:prstGeom prst="rect">
            <a:avLst/>
          </a:prstGeom>
        </p:spPr>
      </p:pic>
      <p:pic>
        <p:nvPicPr>
          <p:cNvPr id="12" name="Immagine 11">
            <a:extLst>
              <a:ext uri="{FF2B5EF4-FFF2-40B4-BE49-F238E27FC236}">
                <a16:creationId xmlns:a16="http://schemas.microsoft.com/office/drawing/2014/main" id="{846850C7-276D-E54A-969C-290F3DD9D790}"/>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9013025" y="5628674"/>
            <a:ext cx="726746" cy="1028945"/>
          </a:xfrm>
          <a:prstGeom prst="rect">
            <a:avLst/>
          </a:prstGeom>
        </p:spPr>
      </p:pic>
      <p:pic>
        <p:nvPicPr>
          <p:cNvPr id="6" name="Immagine 5">
            <a:extLst>
              <a:ext uri="{FF2B5EF4-FFF2-40B4-BE49-F238E27FC236}">
                <a16:creationId xmlns:a16="http://schemas.microsoft.com/office/drawing/2014/main" id="{82AF6125-6E97-424E-917C-692931B4A8A8}"/>
              </a:ext>
            </a:extLst>
          </p:cNvPr>
          <p:cNvPicPr>
            <a:picLocks noChangeAspect="1"/>
          </p:cNvPicPr>
          <p:nvPr/>
        </p:nvPicPr>
        <p:blipFill>
          <a:blip r:embed="rId7"/>
          <a:stretch>
            <a:fillRect/>
          </a:stretch>
        </p:blipFill>
        <p:spPr>
          <a:xfrm>
            <a:off x="9956305" y="5771821"/>
            <a:ext cx="2070416" cy="742649"/>
          </a:xfrm>
          <a:prstGeom prst="rect">
            <a:avLst/>
          </a:prstGeom>
        </p:spPr>
      </p:pic>
    </p:spTree>
    <p:extLst>
      <p:ext uri="{BB962C8B-B14F-4D97-AF65-F5344CB8AC3E}">
        <p14:creationId xmlns:p14="http://schemas.microsoft.com/office/powerpoint/2010/main" val="7543825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0A8B2C-A0A3-45F8-AEF4-6D0A2E083260}"/>
              </a:ext>
            </a:extLst>
          </p:cNvPr>
          <p:cNvSpPr>
            <a:spLocks noGrp="1"/>
          </p:cNvSpPr>
          <p:nvPr>
            <p:ph type="ctrTitle"/>
          </p:nvPr>
        </p:nvSpPr>
        <p:spPr>
          <a:xfrm>
            <a:off x="523691" y="6260526"/>
            <a:ext cx="10693118" cy="742650"/>
          </a:xfrm>
        </p:spPr>
        <p:txBody>
          <a:bodyPr>
            <a:normAutofit fontScale="90000"/>
          </a:bodyPr>
          <a:lstStyle/>
          <a:p>
            <a:pPr algn="l"/>
            <a:r>
              <a:rPr lang="it-IT" sz="2200" b="1" u="sng" dirty="0"/>
              <a:t>FUTURE ROADMAP  - CALL TO ARMS – EFFORTS GOES GREEN</a:t>
            </a:r>
            <a:br>
              <a:rPr lang="it-IT" sz="2000" b="1" dirty="0"/>
            </a:br>
            <a:br>
              <a:rPr lang="it-IT" sz="2000" b="1" dirty="0"/>
            </a:br>
            <a:r>
              <a:rPr lang="it-IT" sz="2000" b="1" dirty="0"/>
              <a:t>1) MULTILATERAL EUROPEAN COOPERATION FRAMEWORK FOR SUBMISSION OF   PROJECT PROPOSAL IN RELEVANT EU, INTERNATIONAL AND NATIONAL FUNDING FROGRAMMES; EXCHANGE OF KNOWLEDGE – EFFORTS KNOWLEDGE CENTRE – FORTE MARGHERA STUDY CENTRE – UNIVE AND OTHER UNIVERSITIES – CONTINUATION OF FHIS – FORTIFIED HERITAGE SOCIO – ECONOMIC IMPACT STUDY</a:t>
            </a:r>
            <a:br>
              <a:rPr lang="it-IT" sz="2000" b="1" dirty="0"/>
            </a:br>
            <a:br>
              <a:rPr lang="it-IT" sz="2000" b="1" dirty="0"/>
            </a:br>
            <a:r>
              <a:rPr lang="it-IT" sz="2000" b="1" dirty="0"/>
              <a:t>2) CAPACITY BUILDING PUBLIC AND PRIVATE STAKEHOLDERS ACHIEVEMENT EUROPEAN GREEN DEAL GOALS THROUGH ADOPTION OF CLIMATE CHANGE MITIGATION MEASURES  AND SOCIALLY INCLUSIVE ACTIONS – FORTIFIED HERITAGE AS REGENERATION CATALYST FOR GREEN URBAN DEVELOPMENT AND DRIVER OF SOCIAL VALUES FOSTERING SOCIAL COHESION</a:t>
            </a:r>
            <a:br>
              <a:rPr lang="it-IT" sz="2000" b="1" dirty="0"/>
            </a:br>
            <a:br>
              <a:rPr lang="it-IT" sz="2000" b="1" dirty="0"/>
            </a:br>
            <a:r>
              <a:rPr lang="it-IT" sz="2000" b="1" dirty="0"/>
              <a:t>3) FORTIFIED HERITAGE AS COMPLEMENTARY KEY TOOL FOR THE IMPLEMENTATION OF NEW EUROPEAN BAHAUS INITIATIVES</a:t>
            </a:r>
            <a:br>
              <a:rPr lang="it-IT" sz="2000" b="1" dirty="0"/>
            </a:br>
            <a:br>
              <a:rPr lang="it-IT" sz="2000" b="1" dirty="0"/>
            </a:br>
            <a:br>
              <a:rPr lang="it-IT" sz="2000" b="1" dirty="0"/>
            </a:br>
            <a:br>
              <a:rPr lang="it-IT" sz="2000" dirty="0"/>
            </a:br>
            <a:br>
              <a:rPr lang="it-IT" sz="2000" dirty="0"/>
            </a:br>
            <a:endParaRPr lang="en-BE" sz="2000" dirty="0"/>
          </a:p>
        </p:txBody>
      </p:sp>
      <p:pic>
        <p:nvPicPr>
          <p:cNvPr id="7" name="Picture 6">
            <a:extLst>
              <a:ext uri="{FF2B5EF4-FFF2-40B4-BE49-F238E27FC236}">
                <a16:creationId xmlns:a16="http://schemas.microsoft.com/office/drawing/2014/main" id="{97E86075-5F74-47FC-9460-405ECE351B7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23691" y="244908"/>
            <a:ext cx="2026561" cy="2026561"/>
          </a:xfrm>
          <a:prstGeom prst="rect">
            <a:avLst/>
          </a:prstGeom>
        </p:spPr>
      </p:pic>
      <p:pic>
        <p:nvPicPr>
          <p:cNvPr id="9" name="Immagine 8">
            <a:extLst>
              <a:ext uri="{FF2B5EF4-FFF2-40B4-BE49-F238E27FC236}">
                <a16:creationId xmlns:a16="http://schemas.microsoft.com/office/drawing/2014/main" id="{2A360728-6206-1B4A-87B9-14507C6091B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23690" y="5668713"/>
            <a:ext cx="938549" cy="944379"/>
          </a:xfrm>
          <a:prstGeom prst="rect">
            <a:avLst/>
          </a:prstGeom>
        </p:spPr>
      </p:pic>
      <p:pic>
        <p:nvPicPr>
          <p:cNvPr id="10" name="Immagine 9">
            <a:extLst>
              <a:ext uri="{FF2B5EF4-FFF2-40B4-BE49-F238E27FC236}">
                <a16:creationId xmlns:a16="http://schemas.microsoft.com/office/drawing/2014/main" id="{15EC01D1-C185-364A-B9C5-4C175EE56FF4}"/>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398244" y="5785889"/>
            <a:ext cx="3266749" cy="827203"/>
          </a:xfrm>
          <a:prstGeom prst="rect">
            <a:avLst/>
          </a:prstGeom>
        </p:spPr>
      </p:pic>
      <p:pic>
        <p:nvPicPr>
          <p:cNvPr id="11" name="Immagine 10" descr="Immagine che contiene testo&#10;&#10;Descrizione generata automaticamente">
            <a:extLst>
              <a:ext uri="{FF2B5EF4-FFF2-40B4-BE49-F238E27FC236}">
                <a16:creationId xmlns:a16="http://schemas.microsoft.com/office/drawing/2014/main" id="{C77F5743-94A1-3B4E-A98E-41CA20564778}"/>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810272" y="5734134"/>
            <a:ext cx="3052240" cy="897717"/>
          </a:xfrm>
          <a:prstGeom prst="rect">
            <a:avLst/>
          </a:prstGeom>
        </p:spPr>
      </p:pic>
      <p:pic>
        <p:nvPicPr>
          <p:cNvPr id="12" name="Immagine 11">
            <a:extLst>
              <a:ext uri="{FF2B5EF4-FFF2-40B4-BE49-F238E27FC236}">
                <a16:creationId xmlns:a16="http://schemas.microsoft.com/office/drawing/2014/main" id="{846850C7-276D-E54A-969C-290F3DD9D790}"/>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9013025" y="5628674"/>
            <a:ext cx="726746" cy="1028945"/>
          </a:xfrm>
          <a:prstGeom prst="rect">
            <a:avLst/>
          </a:prstGeom>
        </p:spPr>
      </p:pic>
      <p:pic>
        <p:nvPicPr>
          <p:cNvPr id="6" name="Immagine 5">
            <a:extLst>
              <a:ext uri="{FF2B5EF4-FFF2-40B4-BE49-F238E27FC236}">
                <a16:creationId xmlns:a16="http://schemas.microsoft.com/office/drawing/2014/main" id="{82AF6125-6E97-424E-917C-692931B4A8A8}"/>
              </a:ext>
            </a:extLst>
          </p:cNvPr>
          <p:cNvPicPr>
            <a:picLocks noChangeAspect="1"/>
          </p:cNvPicPr>
          <p:nvPr/>
        </p:nvPicPr>
        <p:blipFill>
          <a:blip r:embed="rId7"/>
          <a:stretch>
            <a:fillRect/>
          </a:stretch>
        </p:blipFill>
        <p:spPr>
          <a:xfrm>
            <a:off x="9956305" y="5771821"/>
            <a:ext cx="2070416" cy="742649"/>
          </a:xfrm>
          <a:prstGeom prst="rect">
            <a:avLst/>
          </a:prstGeom>
        </p:spPr>
      </p:pic>
      <p:pic>
        <p:nvPicPr>
          <p:cNvPr id="13" name="Picture 8">
            <a:extLst>
              <a:ext uri="{FF2B5EF4-FFF2-40B4-BE49-F238E27FC236}">
                <a16:creationId xmlns:a16="http://schemas.microsoft.com/office/drawing/2014/main" id="{F20A07BC-5069-E449-8A3B-DD35B7E4191B}"/>
              </a:ext>
            </a:extLst>
          </p:cNvPr>
          <p:cNvPicPr>
            <a:picLocks noChangeAspect="1"/>
          </p:cNvPicPr>
          <p:nvPr/>
        </p:nvPicPr>
        <p:blipFill>
          <a:blip r:embed="rId8"/>
          <a:stretch>
            <a:fillRect/>
          </a:stretch>
        </p:blipFill>
        <p:spPr>
          <a:xfrm>
            <a:off x="9131294" y="349847"/>
            <a:ext cx="2188685" cy="2026561"/>
          </a:xfrm>
          <a:prstGeom prst="rect">
            <a:avLst/>
          </a:prstGeom>
        </p:spPr>
      </p:pic>
    </p:spTree>
    <p:extLst>
      <p:ext uri="{BB962C8B-B14F-4D97-AF65-F5344CB8AC3E}">
        <p14:creationId xmlns:p14="http://schemas.microsoft.com/office/powerpoint/2010/main" val="30622675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0A8B2C-A0A3-45F8-AEF4-6D0A2E083260}"/>
              </a:ext>
            </a:extLst>
          </p:cNvPr>
          <p:cNvSpPr>
            <a:spLocks noGrp="1"/>
          </p:cNvSpPr>
          <p:nvPr>
            <p:ph type="ctrTitle"/>
          </p:nvPr>
        </p:nvSpPr>
        <p:spPr>
          <a:xfrm>
            <a:off x="575348" y="6286294"/>
            <a:ext cx="10149096" cy="742650"/>
          </a:xfrm>
        </p:spPr>
        <p:txBody>
          <a:bodyPr>
            <a:normAutofit fontScale="90000"/>
          </a:bodyPr>
          <a:lstStyle/>
          <a:p>
            <a:pPr algn="l"/>
            <a:r>
              <a:rPr lang="it-IT" sz="1900" b="1" u="sng" dirty="0"/>
              <a:t>FUTURE ROADMAP  - CALL TO ARMS – EFFORTS GOES GREEN</a:t>
            </a:r>
            <a:br>
              <a:rPr lang="it-IT" sz="1900" b="1" dirty="0"/>
            </a:br>
            <a:br>
              <a:rPr lang="it-IT" sz="1900" b="1" dirty="0"/>
            </a:br>
            <a:r>
              <a:rPr lang="it-IT" sz="1900" b="1" dirty="0"/>
              <a:t>4) FOSTER CROSS-CUTTING  HOLISTIC GREEN KNOWLEDGE ON THE MANAGEMENT AND REHABILITATION OF FORTIFIED SITES TAKING INTO ACCOUNT: </a:t>
            </a:r>
            <a:br>
              <a:rPr lang="it-IT" sz="1900" b="1" dirty="0"/>
            </a:br>
            <a:r>
              <a:rPr lang="en-BE" sz="1900" b="1" dirty="0"/>
              <a:t>	</a:t>
            </a:r>
            <a:r>
              <a:rPr lang="it-IT" sz="1900" b="1" dirty="0"/>
              <a:t>A) CLIMATE MITIGATION ACTIONS </a:t>
            </a:r>
            <a:br>
              <a:rPr lang="it-IT" sz="1900" b="1" dirty="0"/>
            </a:br>
            <a:r>
              <a:rPr lang="en-BE" sz="1900" b="1" dirty="0"/>
              <a:t>	</a:t>
            </a:r>
            <a:r>
              <a:rPr lang="it-IT" sz="1900" b="1" dirty="0"/>
              <a:t>B) STATE OF ART ENERGY EFFICIENCY TECHNIQUES</a:t>
            </a:r>
            <a:br>
              <a:rPr lang="it-IT" sz="1900" b="1" dirty="0"/>
            </a:br>
            <a:r>
              <a:rPr lang="en-BE" sz="1900" b="1" dirty="0"/>
              <a:t>	</a:t>
            </a:r>
            <a:r>
              <a:rPr lang="it-IT" sz="1900" b="1" dirty="0"/>
              <a:t>C) GREEN RESPONSIBLE TOURISM</a:t>
            </a:r>
            <a:br>
              <a:rPr lang="it-IT" sz="1900" b="1" dirty="0"/>
            </a:br>
            <a:r>
              <a:rPr lang="en-BE" sz="1900" b="1" dirty="0"/>
              <a:t>	</a:t>
            </a:r>
            <a:r>
              <a:rPr lang="it-IT" sz="1900" b="1" dirty="0"/>
              <a:t>D) SOCIAL INTEGRATION and INCLUSIVENESS – GLOBAL CITIZENSHIPS – CULTURAL DIVERSITY</a:t>
            </a:r>
            <a:br>
              <a:rPr lang="it-IT" sz="1900" b="1" dirty="0"/>
            </a:br>
            <a:r>
              <a:rPr lang="en-BE" sz="1900" b="1" dirty="0"/>
              <a:t>	</a:t>
            </a:r>
            <a:r>
              <a:rPr lang="it-IT" sz="1900" b="1" dirty="0"/>
              <a:t>E) EMPOWERING LOCAL COMMUNITIES – CONVENTION ON THE VALUE OF CULTURAL HERITAGE FOR </a:t>
            </a:r>
            <a:r>
              <a:rPr lang="en-BE" sz="1900" b="1" dirty="0"/>
              <a:t>	</a:t>
            </a:r>
            <a:r>
              <a:rPr lang="it-IT" sz="1900" b="1" dirty="0"/>
              <a:t>SOCIETY (FARO CONVENTION COE) – HERITAGE COMMUNITY </a:t>
            </a:r>
            <a:br>
              <a:rPr lang="it-IT" sz="1900" b="1" dirty="0"/>
            </a:br>
            <a:br>
              <a:rPr lang="it-IT" sz="1900" b="1" dirty="0"/>
            </a:br>
            <a:r>
              <a:rPr lang="it-IT" sz="1900" b="1" dirty="0"/>
              <a:t>5) ENLARGING OF THE JOINT EFFORTS &amp; FORTE CULTURA NETWORK – OUTREACH ACTIVITIES </a:t>
            </a:r>
            <a:br>
              <a:rPr lang="it-IT" sz="1900" b="1" dirty="0"/>
            </a:br>
            <a:br>
              <a:rPr lang="it-IT" sz="1900" b="1" dirty="0"/>
            </a:br>
            <a:r>
              <a:rPr lang="it-IT" sz="1900" b="1" dirty="0"/>
              <a:t>6) LAST BUT NOT LEAST: FORTIFIED SITES AS COMBINED BUFFER GREEN AND CULTURAL HERITAGE AREAS AS HEALING LOCATION FOR LOCAL COMMUNITIES POST-TRAUMA RESPONSE – </a:t>
            </a:r>
            <a:r>
              <a:rPr lang="it-IT" sz="1900" b="1" u="sng" dirty="0"/>
              <a:t>VERY HIGH POTENTIALITIES OF FORTRESS AREAS AS HEALING PLACES FOR THE COMMUNITIES </a:t>
            </a:r>
            <a:br>
              <a:rPr lang="it-IT" sz="2000" b="1" dirty="0"/>
            </a:br>
            <a:br>
              <a:rPr lang="it-IT" sz="2000" b="1" dirty="0"/>
            </a:br>
            <a:br>
              <a:rPr lang="it-IT" sz="2000" b="1" dirty="0"/>
            </a:br>
            <a:br>
              <a:rPr lang="it-IT" sz="2000" dirty="0"/>
            </a:br>
            <a:br>
              <a:rPr lang="it-IT" sz="2000" dirty="0"/>
            </a:br>
            <a:endParaRPr lang="en-BE" sz="2000" dirty="0"/>
          </a:p>
        </p:txBody>
      </p:sp>
      <p:pic>
        <p:nvPicPr>
          <p:cNvPr id="7" name="Picture 6">
            <a:extLst>
              <a:ext uri="{FF2B5EF4-FFF2-40B4-BE49-F238E27FC236}">
                <a16:creationId xmlns:a16="http://schemas.microsoft.com/office/drawing/2014/main" id="{97E86075-5F74-47FC-9460-405ECE351B7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23691" y="244908"/>
            <a:ext cx="2026561" cy="2026561"/>
          </a:xfrm>
          <a:prstGeom prst="rect">
            <a:avLst/>
          </a:prstGeom>
        </p:spPr>
      </p:pic>
      <p:pic>
        <p:nvPicPr>
          <p:cNvPr id="9" name="Immagine 8">
            <a:extLst>
              <a:ext uri="{FF2B5EF4-FFF2-40B4-BE49-F238E27FC236}">
                <a16:creationId xmlns:a16="http://schemas.microsoft.com/office/drawing/2014/main" id="{2A360728-6206-1B4A-87B9-14507C6091B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23690" y="5713240"/>
            <a:ext cx="938549" cy="944379"/>
          </a:xfrm>
          <a:prstGeom prst="rect">
            <a:avLst/>
          </a:prstGeom>
        </p:spPr>
      </p:pic>
      <p:pic>
        <p:nvPicPr>
          <p:cNvPr id="10" name="Immagine 9">
            <a:extLst>
              <a:ext uri="{FF2B5EF4-FFF2-40B4-BE49-F238E27FC236}">
                <a16:creationId xmlns:a16="http://schemas.microsoft.com/office/drawing/2014/main" id="{15EC01D1-C185-364A-B9C5-4C175EE56FF4}"/>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398244" y="5785889"/>
            <a:ext cx="3266749" cy="827203"/>
          </a:xfrm>
          <a:prstGeom prst="rect">
            <a:avLst/>
          </a:prstGeom>
        </p:spPr>
      </p:pic>
      <p:pic>
        <p:nvPicPr>
          <p:cNvPr id="11" name="Immagine 10" descr="Immagine che contiene testo&#10;&#10;Descrizione generata automaticamente">
            <a:extLst>
              <a:ext uri="{FF2B5EF4-FFF2-40B4-BE49-F238E27FC236}">
                <a16:creationId xmlns:a16="http://schemas.microsoft.com/office/drawing/2014/main" id="{C77F5743-94A1-3B4E-A98E-41CA20564778}"/>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810272" y="5734134"/>
            <a:ext cx="3052240" cy="897717"/>
          </a:xfrm>
          <a:prstGeom prst="rect">
            <a:avLst/>
          </a:prstGeom>
        </p:spPr>
      </p:pic>
      <p:pic>
        <p:nvPicPr>
          <p:cNvPr id="12" name="Immagine 11">
            <a:extLst>
              <a:ext uri="{FF2B5EF4-FFF2-40B4-BE49-F238E27FC236}">
                <a16:creationId xmlns:a16="http://schemas.microsoft.com/office/drawing/2014/main" id="{846850C7-276D-E54A-969C-290F3DD9D790}"/>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9013025" y="5628674"/>
            <a:ext cx="726746" cy="1028945"/>
          </a:xfrm>
          <a:prstGeom prst="rect">
            <a:avLst/>
          </a:prstGeom>
        </p:spPr>
      </p:pic>
      <p:pic>
        <p:nvPicPr>
          <p:cNvPr id="6" name="Immagine 5">
            <a:extLst>
              <a:ext uri="{FF2B5EF4-FFF2-40B4-BE49-F238E27FC236}">
                <a16:creationId xmlns:a16="http://schemas.microsoft.com/office/drawing/2014/main" id="{82AF6125-6E97-424E-917C-692931B4A8A8}"/>
              </a:ext>
            </a:extLst>
          </p:cNvPr>
          <p:cNvPicPr>
            <a:picLocks noChangeAspect="1"/>
          </p:cNvPicPr>
          <p:nvPr/>
        </p:nvPicPr>
        <p:blipFill>
          <a:blip r:embed="rId7"/>
          <a:stretch>
            <a:fillRect/>
          </a:stretch>
        </p:blipFill>
        <p:spPr>
          <a:xfrm>
            <a:off x="9956305" y="5771821"/>
            <a:ext cx="2070416" cy="742649"/>
          </a:xfrm>
          <a:prstGeom prst="rect">
            <a:avLst/>
          </a:prstGeom>
        </p:spPr>
      </p:pic>
      <p:pic>
        <p:nvPicPr>
          <p:cNvPr id="13" name="Picture 8">
            <a:extLst>
              <a:ext uri="{FF2B5EF4-FFF2-40B4-BE49-F238E27FC236}">
                <a16:creationId xmlns:a16="http://schemas.microsoft.com/office/drawing/2014/main" id="{F20A07BC-5069-E449-8A3B-DD35B7E4191B}"/>
              </a:ext>
            </a:extLst>
          </p:cNvPr>
          <p:cNvPicPr>
            <a:picLocks noChangeAspect="1"/>
          </p:cNvPicPr>
          <p:nvPr/>
        </p:nvPicPr>
        <p:blipFill>
          <a:blip r:embed="rId8"/>
          <a:stretch>
            <a:fillRect/>
          </a:stretch>
        </p:blipFill>
        <p:spPr>
          <a:xfrm>
            <a:off x="9013025" y="255691"/>
            <a:ext cx="2211512" cy="2047697"/>
          </a:xfrm>
          <a:prstGeom prst="rect">
            <a:avLst/>
          </a:prstGeom>
        </p:spPr>
      </p:pic>
    </p:spTree>
    <p:extLst>
      <p:ext uri="{BB962C8B-B14F-4D97-AF65-F5344CB8AC3E}">
        <p14:creationId xmlns:p14="http://schemas.microsoft.com/office/powerpoint/2010/main" val="412870942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TotalTime>
  <Words>552</Words>
  <Application>Microsoft Macintosh PowerPoint</Application>
  <PresentationFormat>Widescreen</PresentationFormat>
  <Paragraphs>8</Paragraphs>
  <Slides>5</Slides>
  <Notes>0</Notes>
  <HiddenSlides>0</HiddenSlides>
  <MMClips>0</MMClips>
  <ScaleCrop>false</ScaleCrop>
  <HeadingPairs>
    <vt:vector size="6" baseType="variant">
      <vt:variant>
        <vt:lpstr>Caratteri utilizzati</vt:lpstr>
      </vt:variant>
      <vt:variant>
        <vt:i4>3</vt:i4>
      </vt:variant>
      <vt:variant>
        <vt:lpstr>Tema</vt:lpstr>
      </vt:variant>
      <vt:variant>
        <vt:i4>1</vt:i4>
      </vt:variant>
      <vt:variant>
        <vt:lpstr>Titoli diapositive</vt:lpstr>
      </vt:variant>
      <vt:variant>
        <vt:i4>5</vt:i4>
      </vt:variant>
    </vt:vector>
  </HeadingPairs>
  <TitlesOfParts>
    <vt:vector size="9" baseType="lpstr">
      <vt:lpstr>Arial</vt:lpstr>
      <vt:lpstr>Calibri</vt:lpstr>
      <vt:lpstr>Calibri Light</vt:lpstr>
      <vt:lpstr>Office Theme</vt:lpstr>
      <vt:lpstr>  EFFORTS Congress </vt:lpstr>
      <vt:lpstr>ADDED VALUE FORTIFIED HERITAGE FOR EUROPEAN GREEN DEAL  1) GREEN SPACES &amp; BIODIVERSITY COMBINED WITH HEALING CULTURAL HERITAGE – ATLANTIKWALL – NATURE RESERVE – GREEN BUFFERS – SMART ENERGIES  2) WELLNESS AND OUTDOOR ACTIVITIES  3) CROSS-CUTTING CULTURAL&amp;ENVIROMMENTAL EXPERIENTAL SLOW TOURISM  4)  EUROPEAN CULTURAL ROUTES – COE.  ENABLING CONDITIONS PRESERVATION&amp;USE, ECONOMIC LEVERAGE, VISIBILITY TANGIBLE AND INTAGIBLE VALUES, EUROPEAN NETWORK – PULA  - PROJECT ADRIFORT – LOCAL CULTURAL ROUTE, FORTS/UNCHAINED, VIA HISPANIA, ...  5) FORTRESS ELEMENT OF INCLUSION OF LOCAL COMMUNITIES (CROSSCUTTING THEMES)  6) ZERO WASTE ŠIBENIK – CIRCULAR CYCLE IN ECONOMY INSPIRING PROJECT OF EXCELLENCE – RAISE AWARENESS AMONG STAKEHOLDERS, ENHANCED CAPACITY BUILDING    </vt:lpstr>
      <vt:lpstr>ADDED VALUE FORTIFIED HERITAGE FOR EUROPEAN GREEN DEAL  7) FORTIFIED HERITAGE SITES AS ASSETS FOR CLIMATE CHANGE MITIGATION (URBAN HEAT)  – WATERGATE PROJECT  S’ HERTOGENBOSCH – FLOODINGS THREAT FORT LILLO – ANTWERP, CULEMBORG JOINT CLIMATE ADAPTATION AND HERITAGE ARE A KEY DRIVER FOR INNOVATIVE GREEN ICONIC PROJECTS   8) RESILIENT FORTRESS OF COMMUNITIES – EMPOWERING COMMUNITIES - AWAKENING FORTRESSES – KAUNAS FORTRESS PARK   9) GOOD GOVERNANCE FOR FOSTERING IMPLEMENTATION OF GREEN DEAL – PARTICIPATORY GOVERNANCE IN A FRAMEWORK OF MULTI-STAKEHOLDERS COOPERATION REGIONALE LANDSCHAPPEN (ZUIDERWATERLINIE)    </vt:lpstr>
      <vt:lpstr>FUTURE ROADMAP  - CALL TO ARMS – EFFORTS GOES GREEN  1) MULTILATERAL EUROPEAN COOPERATION FRAMEWORK FOR SUBMISSION OF   PROJECT PROPOSAL IN RELEVANT EU, INTERNATIONAL AND NATIONAL FUNDING FROGRAMMES; EXCHANGE OF KNOWLEDGE – EFFORTS KNOWLEDGE CENTRE – FORTE MARGHERA STUDY CENTRE – UNIVE AND OTHER UNIVERSITIES – CONTINUATION OF FHIS – FORTIFIED HERITAGE SOCIO – ECONOMIC IMPACT STUDY  2) CAPACITY BUILDING PUBLIC AND PRIVATE STAKEHOLDERS ACHIEVEMENT EUROPEAN GREEN DEAL GOALS THROUGH ADOPTION OF CLIMATE CHANGE MITIGATION MEASURES  AND SOCIALLY INCLUSIVE ACTIONS – FORTIFIED HERITAGE AS REGENERATION CATALYST FOR GREEN URBAN DEVELOPMENT AND DRIVER OF SOCIAL VALUES FOSTERING SOCIAL COHESION  3) FORTIFIED HERITAGE AS COMPLEMENTARY KEY TOOL FOR THE IMPLEMENTATION OF NEW EUROPEAN BAHAUS INITIATIVES     </vt:lpstr>
      <vt:lpstr>FUTURE ROADMAP  - CALL TO ARMS – EFFORTS GOES GREEN  4) FOSTER CROSS-CUTTING  HOLISTIC GREEN KNOWLEDGE ON THE MANAGEMENT AND REHABILITATION OF FORTIFIED SITES TAKING INTO ACCOUNT:   A) CLIMATE MITIGATION ACTIONS   B) STATE OF ART ENERGY EFFICIENCY TECHNIQUES  C) GREEN RESPONSIBLE TOURISM  D) SOCIAL INTEGRATION and INCLUSIVENESS – GLOBAL CITIZENSHIPS – CULTURAL DIVERSITY  E) EMPOWERING LOCAL COMMUNITIES – CONVENTION ON THE VALUE OF CULTURAL HERITAGE FOR  SOCIETY (FARO CONVENTION COE) – HERITAGE COMMUNITY   5) ENLARGING OF THE JOINT EFFORTS &amp; FORTE CULTURA NETWORK – OUTREACH ACTIVITIES   6) LAST BUT NOT LEAST: FORTIFIED SITES AS COMBINED BUFFER GREEN AND CULTURAL HERITAGE AREAS AS HEALING LOCATION FOR LOCAL COMMUNITIES POST-TRAUMA RESPONSE – VERY HIGH POTENTIALITIES OF FORTRESS AREAS AS HEALING PLACES FOR THE COMMUNITIES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EFFORTS Congress Zuiderwaterlinie-Liniemeeting</dc:title>
  <dc:creator>Ana Maria Bravo</dc:creator>
  <cp:lastModifiedBy>Daniele Sferra</cp:lastModifiedBy>
  <cp:revision>9</cp:revision>
  <dcterms:created xsi:type="dcterms:W3CDTF">2021-11-26T09:31:05Z</dcterms:created>
  <dcterms:modified xsi:type="dcterms:W3CDTF">2022-01-12T18:21:00Z</dcterms:modified>
</cp:coreProperties>
</file>