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1" r:id="rId2"/>
    <p:sldId id="317" r:id="rId3"/>
    <p:sldId id="319" r:id="rId4"/>
    <p:sldId id="316" r:id="rId5"/>
  </p:sldIdLst>
  <p:sldSz cx="12192000" cy="6858000"/>
  <p:notesSz cx="6858000" cy="9144000"/>
  <p:custShowLst>
    <p:custShow name="Intro Loop" id="0">
      <p:sldLst>
        <p:sld r:id="rId2"/>
      </p:sldLst>
    </p:custShow>
    <p:custShow name="Main Show" id="1">
      <p:sldLst>
        <p:sld r:id="rId5"/>
        <p:sld r:id="rId3"/>
      </p:sldLst>
    </p:custShow>
  </p:custShowLst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custShow id="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26"/>
    <a:srgbClr val="224D8C"/>
    <a:srgbClr val="026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5097" autoAdjust="0"/>
  </p:normalViewPr>
  <p:slideViewPr>
    <p:cSldViewPr snapToGrid="0">
      <p:cViewPr varScale="1">
        <p:scale>
          <a:sx n="101" d="100"/>
          <a:sy n="101" d="100"/>
        </p:scale>
        <p:origin x="132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PTOP-R95V0EQN\My%20Cloud_3b1b542d3b8490adfbbf35dfc189285f\WORK\EFFORTS\20220113_Annual%20Congress\Registrations\20220113_Annual%20Congress_Registrations_20220113_0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PTOP-R95V0EQN\My%20Cloud_3b1b542d3b8490adfbbf35dfc189285f\WORK\EFFORTS\20220113_Annual%20Congress\Registrations\20220113_Annual%20Congress_Registrations_20220113_0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PTOP-R95V0EQN\My%20Cloud_3b1b542d3b8490adfbbf35dfc189285f\WORK\EFFORTS\20220113_Annual%20Congress\Registrations\20220113_Annual%20Congress_Registrations_20220113_06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PTOP-R95V0EQN\My%20Cloud_3b1b542d3b8490adfbbf35dfc189285f\WORK\EFFORTS\20220113_Annual%20Congress\Registrations\20220113_Annual%20Congress_Registrations_20220113_06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[20220113_Annual Congress_Registrations_20220113_06.xlsx]Pivot!PivotTable1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224D8C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224D8C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224D8C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24D8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Pivot!$A$4:$A$27</c:f>
              <c:strCache>
                <c:ptCount val="23"/>
                <c:pt idx="0">
                  <c:v>Netherlands</c:v>
                </c:pt>
                <c:pt idx="1">
                  <c:v>Croatia</c:v>
                </c:pt>
                <c:pt idx="2">
                  <c:v>Belgium</c:v>
                </c:pt>
                <c:pt idx="3">
                  <c:v>Italy</c:v>
                </c:pt>
                <c:pt idx="4">
                  <c:v>Germany</c:v>
                </c:pt>
                <c:pt idx="5">
                  <c:v>Ireland</c:v>
                </c:pt>
                <c:pt idx="6">
                  <c:v>Finland</c:v>
                </c:pt>
                <c:pt idx="7">
                  <c:v>Greece</c:v>
                </c:pt>
                <c:pt idx="8">
                  <c:v>Poland</c:v>
                </c:pt>
                <c:pt idx="9">
                  <c:v>Hungary</c:v>
                </c:pt>
                <c:pt idx="10">
                  <c:v>France</c:v>
                </c:pt>
                <c:pt idx="11">
                  <c:v>Spain</c:v>
                </c:pt>
                <c:pt idx="12">
                  <c:v>United Kingdom</c:v>
                </c:pt>
                <c:pt idx="13">
                  <c:v>Sweeden</c:v>
                </c:pt>
                <c:pt idx="14">
                  <c:v>Portugal</c:v>
                </c:pt>
                <c:pt idx="15">
                  <c:v>Albania</c:v>
                </c:pt>
                <c:pt idx="16">
                  <c:v>Slovenia</c:v>
                </c:pt>
                <c:pt idx="17">
                  <c:v>Norway</c:v>
                </c:pt>
                <c:pt idx="18">
                  <c:v>Croatia </c:v>
                </c:pt>
                <c:pt idx="19">
                  <c:v>United States of America</c:v>
                </c:pt>
                <c:pt idx="20">
                  <c:v>Montenegro</c:v>
                </c:pt>
                <c:pt idx="21">
                  <c:v>Luxembourg</c:v>
                </c:pt>
                <c:pt idx="22">
                  <c:v>Latvia</c:v>
                </c:pt>
              </c:strCache>
            </c:strRef>
          </c:cat>
          <c:val>
            <c:numRef>
              <c:f>Pivot!$B$4:$B$27</c:f>
              <c:numCache>
                <c:formatCode>General</c:formatCode>
                <c:ptCount val="23"/>
                <c:pt idx="0">
                  <c:v>39</c:v>
                </c:pt>
                <c:pt idx="1">
                  <c:v>29</c:v>
                </c:pt>
                <c:pt idx="2">
                  <c:v>22</c:v>
                </c:pt>
                <c:pt idx="3">
                  <c:v>11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8-4CE1-B344-AD47F3859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92650144"/>
        <c:axId val="692650472"/>
      </c:barChart>
      <c:catAx>
        <c:axId val="69265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650472"/>
        <c:crosses val="autoZero"/>
        <c:auto val="1"/>
        <c:lblAlgn val="ctr"/>
        <c:lblOffset val="100"/>
        <c:noMultiLvlLbl val="0"/>
      </c:catAx>
      <c:valAx>
        <c:axId val="692650472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65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[20220113_Annual Congress_Registrations_20220113_06.xlsx]Pivot!PivotTable1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224D8C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224D8C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224D8C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Pivot!$B$3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224D8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Pivot!$A$4:$A$27</c:f>
              <c:strCache>
                <c:ptCount val="23"/>
                <c:pt idx="0">
                  <c:v>Netherlands</c:v>
                </c:pt>
                <c:pt idx="1">
                  <c:v>Belgium</c:v>
                </c:pt>
                <c:pt idx="2">
                  <c:v>Croatia</c:v>
                </c:pt>
                <c:pt idx="3">
                  <c:v>Italy</c:v>
                </c:pt>
                <c:pt idx="4">
                  <c:v>Ireland</c:v>
                </c:pt>
                <c:pt idx="5">
                  <c:v>Germany</c:v>
                </c:pt>
                <c:pt idx="6">
                  <c:v>Finland</c:v>
                </c:pt>
                <c:pt idx="7">
                  <c:v>Hungary</c:v>
                </c:pt>
                <c:pt idx="8">
                  <c:v>Poland</c:v>
                </c:pt>
                <c:pt idx="9">
                  <c:v>France</c:v>
                </c:pt>
                <c:pt idx="10">
                  <c:v>Sweeden</c:v>
                </c:pt>
                <c:pt idx="11">
                  <c:v>Spain</c:v>
                </c:pt>
                <c:pt idx="12">
                  <c:v>United Kingdom</c:v>
                </c:pt>
                <c:pt idx="13">
                  <c:v>United States of America</c:v>
                </c:pt>
                <c:pt idx="14">
                  <c:v>Slovenia</c:v>
                </c:pt>
                <c:pt idx="15">
                  <c:v>Portugal</c:v>
                </c:pt>
                <c:pt idx="16">
                  <c:v>Croatia </c:v>
                </c:pt>
                <c:pt idx="17">
                  <c:v>Albania</c:v>
                </c:pt>
                <c:pt idx="18">
                  <c:v>Norway</c:v>
                </c:pt>
                <c:pt idx="19">
                  <c:v>Greece</c:v>
                </c:pt>
                <c:pt idx="20">
                  <c:v>Montenegro</c:v>
                </c:pt>
                <c:pt idx="21">
                  <c:v>Luxembourg</c:v>
                </c:pt>
                <c:pt idx="22">
                  <c:v>Latvia</c:v>
                </c:pt>
              </c:strCache>
            </c:strRef>
          </c:cat>
          <c:val>
            <c:numRef>
              <c:f>Pivot!$B$4:$B$27</c:f>
              <c:numCache>
                <c:formatCode>General</c:formatCode>
                <c:ptCount val="23"/>
                <c:pt idx="0">
                  <c:v>35</c:v>
                </c:pt>
                <c:pt idx="1">
                  <c:v>19</c:v>
                </c:pt>
                <c:pt idx="2">
                  <c:v>18</c:v>
                </c:pt>
                <c:pt idx="3">
                  <c:v>10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8-4CE1-B344-AD47F3859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92650144"/>
        <c:axId val="692650472"/>
      </c:barChart>
      <c:catAx>
        <c:axId val="69265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650472"/>
        <c:crosses val="autoZero"/>
        <c:auto val="1"/>
        <c:lblAlgn val="ctr"/>
        <c:lblOffset val="100"/>
        <c:noMultiLvlLbl val="0"/>
      </c:catAx>
      <c:valAx>
        <c:axId val="692650472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65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Analysis!$D$1</c:f>
              <c:strCache>
                <c:ptCount val="1"/>
                <c:pt idx="0">
                  <c:v>ZOOM CONCURRENT ATTENDEES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Analysis!$A$22:$A$572</c:f>
              <c:numCache>
                <c:formatCode>h:mm;@</c:formatCode>
                <c:ptCount val="551"/>
                <c:pt idx="0">
                  <c:v>0.33333333333333298</c:v>
                </c:pt>
                <c:pt idx="1">
                  <c:v>0.33402777777777798</c:v>
                </c:pt>
                <c:pt idx="2">
                  <c:v>0.33472222222222198</c:v>
                </c:pt>
                <c:pt idx="3">
                  <c:v>0.33541666666666697</c:v>
                </c:pt>
                <c:pt idx="4">
                  <c:v>0.33611111111111103</c:v>
                </c:pt>
                <c:pt idx="5">
                  <c:v>0.33680555555555503</c:v>
                </c:pt>
                <c:pt idx="6">
                  <c:v>0.33750000000000002</c:v>
                </c:pt>
                <c:pt idx="7">
                  <c:v>0.33819444444444402</c:v>
                </c:pt>
                <c:pt idx="8">
                  <c:v>0.33888888888888902</c:v>
                </c:pt>
                <c:pt idx="9">
                  <c:v>0.33958333333333302</c:v>
                </c:pt>
                <c:pt idx="10">
                  <c:v>0.34027777777777801</c:v>
                </c:pt>
                <c:pt idx="11">
                  <c:v>0.34097222222222201</c:v>
                </c:pt>
                <c:pt idx="12">
                  <c:v>0.34166666666666701</c:v>
                </c:pt>
                <c:pt idx="13">
                  <c:v>0.34236111111111101</c:v>
                </c:pt>
                <c:pt idx="14">
                  <c:v>0.343055555555555</c:v>
                </c:pt>
                <c:pt idx="15">
                  <c:v>0.34375</c:v>
                </c:pt>
                <c:pt idx="16">
                  <c:v>0.344444444444444</c:v>
                </c:pt>
                <c:pt idx="17">
                  <c:v>0.34513888888888899</c:v>
                </c:pt>
                <c:pt idx="18">
                  <c:v>0.34583333333333299</c:v>
                </c:pt>
                <c:pt idx="19">
                  <c:v>0.34652777777777799</c:v>
                </c:pt>
                <c:pt idx="20">
                  <c:v>0.34722222222222199</c:v>
                </c:pt>
                <c:pt idx="21">
                  <c:v>0.34791666666666698</c:v>
                </c:pt>
                <c:pt idx="22">
                  <c:v>0.34861111111111098</c:v>
                </c:pt>
                <c:pt idx="23">
                  <c:v>0.34930555555555498</c:v>
                </c:pt>
                <c:pt idx="24">
                  <c:v>0.35</c:v>
                </c:pt>
                <c:pt idx="25">
                  <c:v>0.35069444444444398</c:v>
                </c:pt>
                <c:pt idx="26">
                  <c:v>0.35138888888888897</c:v>
                </c:pt>
                <c:pt idx="27">
                  <c:v>0.35208333333333303</c:v>
                </c:pt>
                <c:pt idx="28">
                  <c:v>0.35277777777777802</c:v>
                </c:pt>
                <c:pt idx="29">
                  <c:v>0.35347222222222202</c:v>
                </c:pt>
                <c:pt idx="30">
                  <c:v>0.35416666666666702</c:v>
                </c:pt>
                <c:pt idx="31">
                  <c:v>0.35486111111111102</c:v>
                </c:pt>
                <c:pt idx="32">
                  <c:v>0.35555555555555501</c:v>
                </c:pt>
                <c:pt idx="33">
                  <c:v>0.35625000000000001</c:v>
                </c:pt>
                <c:pt idx="34">
                  <c:v>0.35694444444444401</c:v>
                </c:pt>
                <c:pt idx="35">
                  <c:v>0.35763888888888901</c:v>
                </c:pt>
                <c:pt idx="36">
                  <c:v>0.358333333333333</c:v>
                </c:pt>
                <c:pt idx="37">
                  <c:v>0.359027777777778</c:v>
                </c:pt>
                <c:pt idx="38">
                  <c:v>0.359722222222222</c:v>
                </c:pt>
                <c:pt idx="39">
                  <c:v>0.360416666666667</c:v>
                </c:pt>
                <c:pt idx="40">
                  <c:v>0.36111111111111099</c:v>
                </c:pt>
                <c:pt idx="41">
                  <c:v>0.36180555555555499</c:v>
                </c:pt>
                <c:pt idx="42">
                  <c:v>0.36249999999999999</c:v>
                </c:pt>
                <c:pt idx="43">
                  <c:v>0.36319444444444399</c:v>
                </c:pt>
                <c:pt idx="44">
                  <c:v>0.36388888888888898</c:v>
                </c:pt>
                <c:pt idx="45">
                  <c:v>0.36458333333333298</c:v>
                </c:pt>
                <c:pt idx="46">
                  <c:v>0.36527777777777798</c:v>
                </c:pt>
                <c:pt idx="47">
                  <c:v>0.36597222222222198</c:v>
                </c:pt>
                <c:pt idx="48">
                  <c:v>0.36666666666666697</c:v>
                </c:pt>
                <c:pt idx="49">
                  <c:v>0.36736111111111103</c:v>
                </c:pt>
                <c:pt idx="50">
                  <c:v>0.36805555555555503</c:v>
                </c:pt>
                <c:pt idx="51">
                  <c:v>0.36875000000000002</c:v>
                </c:pt>
                <c:pt idx="52">
                  <c:v>0.36944444444444402</c:v>
                </c:pt>
                <c:pt idx="53">
                  <c:v>0.37013888888888902</c:v>
                </c:pt>
                <c:pt idx="54">
                  <c:v>0.37083333333333302</c:v>
                </c:pt>
                <c:pt idx="55">
                  <c:v>0.37152777777777801</c:v>
                </c:pt>
                <c:pt idx="56">
                  <c:v>0.37222222222222201</c:v>
                </c:pt>
                <c:pt idx="57">
                  <c:v>0.37291666666666601</c:v>
                </c:pt>
                <c:pt idx="58">
                  <c:v>0.37361111111111101</c:v>
                </c:pt>
                <c:pt idx="59">
                  <c:v>0.374305555555555</c:v>
                </c:pt>
                <c:pt idx="60">
                  <c:v>0.375</c:v>
                </c:pt>
                <c:pt idx="61">
                  <c:v>0.375694444444444</c:v>
                </c:pt>
                <c:pt idx="62">
                  <c:v>0.37638888888888899</c:v>
                </c:pt>
                <c:pt idx="63">
                  <c:v>0.37708333333333299</c:v>
                </c:pt>
                <c:pt idx="64">
                  <c:v>0.37777777777777799</c:v>
                </c:pt>
                <c:pt idx="65">
                  <c:v>0.37847222222222199</c:v>
                </c:pt>
                <c:pt idx="66">
                  <c:v>0.37916666666666599</c:v>
                </c:pt>
                <c:pt idx="67">
                  <c:v>0.37986111111111098</c:v>
                </c:pt>
                <c:pt idx="68">
                  <c:v>0.38055555555555498</c:v>
                </c:pt>
                <c:pt idx="69">
                  <c:v>0.38124999999999998</c:v>
                </c:pt>
                <c:pt idx="70">
                  <c:v>0.38194444444444398</c:v>
                </c:pt>
                <c:pt idx="71">
                  <c:v>0.38263888888888897</c:v>
                </c:pt>
                <c:pt idx="72">
                  <c:v>0.38333333333333303</c:v>
                </c:pt>
                <c:pt idx="73">
                  <c:v>0.38402777777777802</c:v>
                </c:pt>
                <c:pt idx="74">
                  <c:v>0.38472222222222202</c:v>
                </c:pt>
                <c:pt idx="75">
                  <c:v>0.38541666666666602</c:v>
                </c:pt>
                <c:pt idx="76">
                  <c:v>0.38611111111111102</c:v>
                </c:pt>
                <c:pt idx="77">
                  <c:v>0.38680555555555501</c:v>
                </c:pt>
                <c:pt idx="78">
                  <c:v>0.38750000000000001</c:v>
                </c:pt>
                <c:pt idx="79">
                  <c:v>0.38819444444444401</c:v>
                </c:pt>
                <c:pt idx="80">
                  <c:v>0.38888888888888901</c:v>
                </c:pt>
                <c:pt idx="81">
                  <c:v>0.389583333333333</c:v>
                </c:pt>
                <c:pt idx="82">
                  <c:v>0.390277777777778</c:v>
                </c:pt>
                <c:pt idx="83">
                  <c:v>0.390972222222222</c:v>
                </c:pt>
                <c:pt idx="84">
                  <c:v>0.391666666666666</c:v>
                </c:pt>
                <c:pt idx="85">
                  <c:v>0.39236111111111099</c:v>
                </c:pt>
                <c:pt idx="86">
                  <c:v>0.39305555555555499</c:v>
                </c:pt>
                <c:pt idx="87">
                  <c:v>0.39374999999999999</c:v>
                </c:pt>
                <c:pt idx="88">
                  <c:v>0.39444444444444399</c:v>
                </c:pt>
                <c:pt idx="89">
                  <c:v>0.39513888888888898</c:v>
                </c:pt>
                <c:pt idx="90">
                  <c:v>0.39583333333333298</c:v>
                </c:pt>
                <c:pt idx="91">
                  <c:v>0.39652777777777798</c:v>
                </c:pt>
                <c:pt idx="92">
                  <c:v>0.39722222222222198</c:v>
                </c:pt>
                <c:pt idx="93">
                  <c:v>0.39791666666666597</c:v>
                </c:pt>
                <c:pt idx="94">
                  <c:v>0.39861111111111103</c:v>
                </c:pt>
                <c:pt idx="95">
                  <c:v>0.39930555555555503</c:v>
                </c:pt>
                <c:pt idx="96">
                  <c:v>0.4</c:v>
                </c:pt>
                <c:pt idx="97">
                  <c:v>0.40069444444444402</c:v>
                </c:pt>
                <c:pt idx="98">
                  <c:v>0.40138888888888902</c:v>
                </c:pt>
                <c:pt idx="99">
                  <c:v>0.40208333333333302</c:v>
                </c:pt>
                <c:pt idx="100">
                  <c:v>0.40277777777777701</c:v>
                </c:pt>
                <c:pt idx="101">
                  <c:v>0.40347222222222201</c:v>
                </c:pt>
                <c:pt idx="102">
                  <c:v>0.40416666666666601</c:v>
                </c:pt>
                <c:pt idx="103">
                  <c:v>0.40486111111111101</c:v>
                </c:pt>
                <c:pt idx="104">
                  <c:v>0.405555555555555</c:v>
                </c:pt>
                <c:pt idx="105">
                  <c:v>0.40625</c:v>
                </c:pt>
                <c:pt idx="106">
                  <c:v>0.406944444444444</c:v>
                </c:pt>
                <c:pt idx="107">
                  <c:v>0.40763888888888899</c:v>
                </c:pt>
                <c:pt idx="108">
                  <c:v>0.40833333333333299</c:v>
                </c:pt>
                <c:pt idx="109">
                  <c:v>0.40902777777777699</c:v>
                </c:pt>
                <c:pt idx="110">
                  <c:v>0.40972222222222199</c:v>
                </c:pt>
                <c:pt idx="111">
                  <c:v>0.41041666666666599</c:v>
                </c:pt>
                <c:pt idx="112">
                  <c:v>0.41111111111111098</c:v>
                </c:pt>
                <c:pt idx="113">
                  <c:v>0.41180555555555498</c:v>
                </c:pt>
                <c:pt idx="114">
                  <c:v>0.41249999999999998</c:v>
                </c:pt>
                <c:pt idx="115">
                  <c:v>0.41319444444444398</c:v>
                </c:pt>
                <c:pt idx="116">
                  <c:v>0.41388888888888897</c:v>
                </c:pt>
                <c:pt idx="117">
                  <c:v>0.41458333333333303</c:v>
                </c:pt>
                <c:pt idx="118">
                  <c:v>0.41527777777777702</c:v>
                </c:pt>
                <c:pt idx="119">
                  <c:v>0.41597222222222202</c:v>
                </c:pt>
                <c:pt idx="120">
                  <c:v>0.41666666666666602</c:v>
                </c:pt>
                <c:pt idx="121">
                  <c:v>0.41736111111111102</c:v>
                </c:pt>
                <c:pt idx="122">
                  <c:v>0.41805555555555501</c:v>
                </c:pt>
                <c:pt idx="123">
                  <c:v>0.41875000000000001</c:v>
                </c:pt>
                <c:pt idx="124">
                  <c:v>0.41944444444444401</c:v>
                </c:pt>
                <c:pt idx="125">
                  <c:v>0.42013888888888901</c:v>
                </c:pt>
                <c:pt idx="126">
                  <c:v>0.420833333333334</c:v>
                </c:pt>
                <c:pt idx="127">
                  <c:v>0.421527777777778</c:v>
                </c:pt>
                <c:pt idx="128">
                  <c:v>0.422222222222221</c:v>
                </c:pt>
                <c:pt idx="129">
                  <c:v>0.422916666666666</c:v>
                </c:pt>
                <c:pt idx="130">
                  <c:v>0.42361111111110999</c:v>
                </c:pt>
                <c:pt idx="131">
                  <c:v>0.42430555555555499</c:v>
                </c:pt>
                <c:pt idx="132">
                  <c:v>0.42499999999999899</c:v>
                </c:pt>
                <c:pt idx="133">
                  <c:v>0.42569444444444399</c:v>
                </c:pt>
                <c:pt idx="134">
                  <c:v>0.42638888888888798</c:v>
                </c:pt>
                <c:pt idx="135">
                  <c:v>0.42708333333333298</c:v>
                </c:pt>
                <c:pt idx="136">
                  <c:v>0.42777777777777698</c:v>
                </c:pt>
                <c:pt idx="137">
                  <c:v>0.42847222222222098</c:v>
                </c:pt>
                <c:pt idx="138">
                  <c:v>0.42916666666666597</c:v>
                </c:pt>
                <c:pt idx="139">
                  <c:v>0.42986111111110997</c:v>
                </c:pt>
                <c:pt idx="140">
                  <c:v>0.43055555555555503</c:v>
                </c:pt>
                <c:pt idx="141">
                  <c:v>0.43124999999999902</c:v>
                </c:pt>
                <c:pt idx="142">
                  <c:v>0.43194444444444402</c:v>
                </c:pt>
                <c:pt idx="143">
                  <c:v>0.43263888888888802</c:v>
                </c:pt>
                <c:pt idx="144">
                  <c:v>0.43333333333333202</c:v>
                </c:pt>
                <c:pt idx="145">
                  <c:v>0.43402777777777701</c:v>
                </c:pt>
                <c:pt idx="146">
                  <c:v>0.43472222222222101</c:v>
                </c:pt>
                <c:pt idx="147">
                  <c:v>0.43541666666666601</c:v>
                </c:pt>
                <c:pt idx="148">
                  <c:v>0.43611111111111001</c:v>
                </c:pt>
                <c:pt idx="149">
                  <c:v>0.436805555555555</c:v>
                </c:pt>
                <c:pt idx="150">
                  <c:v>0.437499999999999</c:v>
                </c:pt>
                <c:pt idx="151">
                  <c:v>0.438194444444444</c:v>
                </c:pt>
                <c:pt idx="152">
                  <c:v>0.438888888888888</c:v>
                </c:pt>
                <c:pt idx="153">
                  <c:v>0.43958333333333199</c:v>
                </c:pt>
                <c:pt idx="154">
                  <c:v>0.44027777777777699</c:v>
                </c:pt>
                <c:pt idx="155">
                  <c:v>0.44097222222222099</c:v>
                </c:pt>
                <c:pt idx="156">
                  <c:v>0.44166666666666599</c:v>
                </c:pt>
                <c:pt idx="157">
                  <c:v>0.44236111111110998</c:v>
                </c:pt>
                <c:pt idx="158">
                  <c:v>0.44305555555555498</c:v>
                </c:pt>
                <c:pt idx="159">
                  <c:v>0.44374999999999898</c:v>
                </c:pt>
                <c:pt idx="160">
                  <c:v>0.44444444444444398</c:v>
                </c:pt>
                <c:pt idx="161">
                  <c:v>0.44513888888888797</c:v>
                </c:pt>
                <c:pt idx="162">
                  <c:v>0.44583333333333203</c:v>
                </c:pt>
                <c:pt idx="163">
                  <c:v>0.44652777777777702</c:v>
                </c:pt>
                <c:pt idx="164">
                  <c:v>0.44722222222222102</c:v>
                </c:pt>
                <c:pt idx="165">
                  <c:v>0.44791666666666602</c:v>
                </c:pt>
                <c:pt idx="166">
                  <c:v>0.44861111111111102</c:v>
                </c:pt>
                <c:pt idx="167">
                  <c:v>0.44930555555555601</c:v>
                </c:pt>
                <c:pt idx="168">
                  <c:v>0.45</c:v>
                </c:pt>
                <c:pt idx="169">
                  <c:v>0.45069444444444501</c:v>
                </c:pt>
                <c:pt idx="170">
                  <c:v>0.45138888888888901</c:v>
                </c:pt>
                <c:pt idx="171">
                  <c:v>0.452083333333333</c:v>
                </c:pt>
                <c:pt idx="172">
                  <c:v>0.452777777777778</c:v>
                </c:pt>
                <c:pt idx="173">
                  <c:v>0.453472222222221</c:v>
                </c:pt>
                <c:pt idx="174">
                  <c:v>0.454166666666666</c:v>
                </c:pt>
                <c:pt idx="175">
                  <c:v>0.45486111111110999</c:v>
                </c:pt>
                <c:pt idx="176">
                  <c:v>0.45555555555555499</c:v>
                </c:pt>
                <c:pt idx="177">
                  <c:v>0.45624999999999899</c:v>
                </c:pt>
                <c:pt idx="178">
                  <c:v>0.45694444444444399</c:v>
                </c:pt>
                <c:pt idx="179">
                  <c:v>0.45763888888888798</c:v>
                </c:pt>
                <c:pt idx="180">
                  <c:v>0.45833333333333198</c:v>
                </c:pt>
                <c:pt idx="181">
                  <c:v>0.45902777777777698</c:v>
                </c:pt>
                <c:pt idx="182">
                  <c:v>0.45972222222222098</c:v>
                </c:pt>
                <c:pt idx="183">
                  <c:v>0.46041666666666597</c:v>
                </c:pt>
                <c:pt idx="184">
                  <c:v>0.46111111111110997</c:v>
                </c:pt>
                <c:pt idx="185">
                  <c:v>0.46180555555555503</c:v>
                </c:pt>
                <c:pt idx="186">
                  <c:v>0.46249999999999902</c:v>
                </c:pt>
                <c:pt idx="187">
                  <c:v>0.46319444444444302</c:v>
                </c:pt>
                <c:pt idx="188">
                  <c:v>0.46388888888888802</c:v>
                </c:pt>
                <c:pt idx="189">
                  <c:v>0.46458333333333202</c:v>
                </c:pt>
                <c:pt idx="190">
                  <c:v>0.46527777777777701</c:v>
                </c:pt>
                <c:pt idx="191">
                  <c:v>0.46597222222222101</c:v>
                </c:pt>
                <c:pt idx="192">
                  <c:v>0.46666666666666601</c:v>
                </c:pt>
                <c:pt idx="193">
                  <c:v>0.46736111111111001</c:v>
                </c:pt>
                <c:pt idx="194">
                  <c:v>0.468055555555555</c:v>
                </c:pt>
                <c:pt idx="195">
                  <c:v>0.468749999999999</c:v>
                </c:pt>
                <c:pt idx="196">
                  <c:v>0.469444444444443</c:v>
                </c:pt>
                <c:pt idx="197">
                  <c:v>0.470138888888888</c:v>
                </c:pt>
                <c:pt idx="198">
                  <c:v>0.47083333333333199</c:v>
                </c:pt>
                <c:pt idx="199">
                  <c:v>0.47152777777777699</c:v>
                </c:pt>
                <c:pt idx="200">
                  <c:v>0.47222222222222099</c:v>
                </c:pt>
                <c:pt idx="201">
                  <c:v>0.47291666666666599</c:v>
                </c:pt>
                <c:pt idx="202">
                  <c:v>0.47361111111110998</c:v>
                </c:pt>
                <c:pt idx="203">
                  <c:v>0.47430555555555498</c:v>
                </c:pt>
                <c:pt idx="204">
                  <c:v>0.47499999999999898</c:v>
                </c:pt>
                <c:pt idx="205">
                  <c:v>0.47569444444444298</c:v>
                </c:pt>
                <c:pt idx="206">
                  <c:v>0.47638888888888797</c:v>
                </c:pt>
                <c:pt idx="207">
                  <c:v>0.47708333333333203</c:v>
                </c:pt>
                <c:pt idx="208">
                  <c:v>0.47777777777777702</c:v>
                </c:pt>
                <c:pt idx="209">
                  <c:v>0.47847222222222102</c:v>
                </c:pt>
                <c:pt idx="210">
                  <c:v>0.47916666666666602</c:v>
                </c:pt>
                <c:pt idx="211">
                  <c:v>0.47986111111111102</c:v>
                </c:pt>
                <c:pt idx="212">
                  <c:v>0.48055555555555601</c:v>
                </c:pt>
                <c:pt idx="213">
                  <c:v>0.48125000000000001</c:v>
                </c:pt>
                <c:pt idx="214">
                  <c:v>0.48194444444444401</c:v>
                </c:pt>
                <c:pt idx="215">
                  <c:v>0.48263888888888901</c:v>
                </c:pt>
                <c:pt idx="216">
                  <c:v>0.483333333333333</c:v>
                </c:pt>
                <c:pt idx="217">
                  <c:v>0.484027777777778</c:v>
                </c:pt>
                <c:pt idx="218">
                  <c:v>0.484722222222221</c:v>
                </c:pt>
                <c:pt idx="219">
                  <c:v>0.485416666666666</c:v>
                </c:pt>
                <c:pt idx="220">
                  <c:v>0.48611111111110999</c:v>
                </c:pt>
                <c:pt idx="221">
                  <c:v>0.48680555555555499</c:v>
                </c:pt>
                <c:pt idx="222">
                  <c:v>0.48749999999999899</c:v>
                </c:pt>
                <c:pt idx="223">
                  <c:v>0.48819444444444299</c:v>
                </c:pt>
                <c:pt idx="224">
                  <c:v>0.48888888888888798</c:v>
                </c:pt>
                <c:pt idx="225">
                  <c:v>0.48958333333333198</c:v>
                </c:pt>
                <c:pt idx="226">
                  <c:v>0.49027777777777698</c:v>
                </c:pt>
                <c:pt idx="227">
                  <c:v>0.49097222222222098</c:v>
                </c:pt>
                <c:pt idx="228">
                  <c:v>0.49166666666666597</c:v>
                </c:pt>
                <c:pt idx="229">
                  <c:v>0.49236111111110997</c:v>
                </c:pt>
                <c:pt idx="230">
                  <c:v>0.49305555555555403</c:v>
                </c:pt>
                <c:pt idx="231">
                  <c:v>0.49374999999999902</c:v>
                </c:pt>
                <c:pt idx="232">
                  <c:v>0.49444444444444302</c:v>
                </c:pt>
                <c:pt idx="233">
                  <c:v>0.49513888888888802</c:v>
                </c:pt>
                <c:pt idx="234">
                  <c:v>0.49583333333333202</c:v>
                </c:pt>
                <c:pt idx="235">
                  <c:v>0.49652777777777701</c:v>
                </c:pt>
                <c:pt idx="236">
                  <c:v>0.49722222222222101</c:v>
                </c:pt>
                <c:pt idx="237">
                  <c:v>0.49791666666666601</c:v>
                </c:pt>
                <c:pt idx="238">
                  <c:v>0.49861111111111001</c:v>
                </c:pt>
                <c:pt idx="239">
                  <c:v>0.499305555555554</c:v>
                </c:pt>
                <c:pt idx="240">
                  <c:v>0.499999999999999</c:v>
                </c:pt>
                <c:pt idx="241">
                  <c:v>0.500694444444443</c:v>
                </c:pt>
                <c:pt idx="242">
                  <c:v>0.501388888888888</c:v>
                </c:pt>
                <c:pt idx="243">
                  <c:v>0.50208333333333199</c:v>
                </c:pt>
                <c:pt idx="244">
                  <c:v>0.50277777777777699</c:v>
                </c:pt>
                <c:pt idx="245">
                  <c:v>0.50347222222222099</c:v>
                </c:pt>
                <c:pt idx="246">
                  <c:v>0.50416666666666599</c:v>
                </c:pt>
                <c:pt idx="247">
                  <c:v>0.50486111111111098</c:v>
                </c:pt>
                <c:pt idx="248">
                  <c:v>0.50555555555555398</c:v>
                </c:pt>
                <c:pt idx="249">
                  <c:v>0.50624999999999898</c:v>
                </c:pt>
                <c:pt idx="250">
                  <c:v>0.50694444444444398</c:v>
                </c:pt>
                <c:pt idx="251">
                  <c:v>0.50763888888888897</c:v>
                </c:pt>
                <c:pt idx="252">
                  <c:v>0.50833333333333197</c:v>
                </c:pt>
                <c:pt idx="253">
                  <c:v>0.50902777777777697</c:v>
                </c:pt>
                <c:pt idx="254">
                  <c:v>0.50972222222222197</c:v>
                </c:pt>
                <c:pt idx="255">
                  <c:v>0.51041666666666696</c:v>
                </c:pt>
                <c:pt idx="256">
                  <c:v>0.51111111111111096</c:v>
                </c:pt>
                <c:pt idx="257">
                  <c:v>0.51180555555555496</c:v>
                </c:pt>
                <c:pt idx="258">
                  <c:v>0.51249999999999996</c:v>
                </c:pt>
                <c:pt idx="259">
                  <c:v>0.51319444444444395</c:v>
                </c:pt>
                <c:pt idx="260">
                  <c:v>0.51388888888888895</c:v>
                </c:pt>
                <c:pt idx="261">
                  <c:v>0.51458333333333295</c:v>
                </c:pt>
                <c:pt idx="262">
                  <c:v>0.51527777777777795</c:v>
                </c:pt>
                <c:pt idx="263">
                  <c:v>0.51597222222222106</c:v>
                </c:pt>
                <c:pt idx="264">
                  <c:v>0.51666666666666605</c:v>
                </c:pt>
                <c:pt idx="265">
                  <c:v>0.51736111111111005</c:v>
                </c:pt>
                <c:pt idx="266">
                  <c:v>0.51805555555555405</c:v>
                </c:pt>
                <c:pt idx="267">
                  <c:v>0.51874999999999905</c:v>
                </c:pt>
                <c:pt idx="268">
                  <c:v>0.51944444444444304</c:v>
                </c:pt>
                <c:pt idx="269">
                  <c:v>0.52013888888888804</c:v>
                </c:pt>
                <c:pt idx="270">
                  <c:v>0.52083333333333204</c:v>
                </c:pt>
                <c:pt idx="271">
                  <c:v>0.52152777777777704</c:v>
                </c:pt>
                <c:pt idx="272">
                  <c:v>0.52222222222222103</c:v>
                </c:pt>
                <c:pt idx="273">
                  <c:v>0.52291666666666503</c:v>
                </c:pt>
                <c:pt idx="274">
                  <c:v>0.52361111111111003</c:v>
                </c:pt>
                <c:pt idx="275">
                  <c:v>0.52430555555555403</c:v>
                </c:pt>
                <c:pt idx="276">
                  <c:v>0.52499999999999902</c:v>
                </c:pt>
                <c:pt idx="277">
                  <c:v>0.52569444444444302</c:v>
                </c:pt>
                <c:pt idx="278">
                  <c:v>0.52638888888888802</c:v>
                </c:pt>
                <c:pt idx="279">
                  <c:v>0.52708333333333202</c:v>
                </c:pt>
                <c:pt idx="280">
                  <c:v>0.52777777777777701</c:v>
                </c:pt>
                <c:pt idx="281">
                  <c:v>0.52847222222222101</c:v>
                </c:pt>
                <c:pt idx="282">
                  <c:v>0.52916666666666501</c:v>
                </c:pt>
                <c:pt idx="283">
                  <c:v>0.52986111111111001</c:v>
                </c:pt>
                <c:pt idx="284">
                  <c:v>0.530555555555554</c:v>
                </c:pt>
                <c:pt idx="285">
                  <c:v>0.531249999999999</c:v>
                </c:pt>
                <c:pt idx="286">
                  <c:v>0.531944444444443</c:v>
                </c:pt>
                <c:pt idx="287">
                  <c:v>0.532638888888888</c:v>
                </c:pt>
                <c:pt idx="288">
                  <c:v>0.53333333333333199</c:v>
                </c:pt>
                <c:pt idx="289">
                  <c:v>0.53402777777777699</c:v>
                </c:pt>
                <c:pt idx="290">
                  <c:v>0.53472222222222099</c:v>
                </c:pt>
                <c:pt idx="291">
                  <c:v>0.53541666666666599</c:v>
                </c:pt>
                <c:pt idx="292">
                  <c:v>0.53611111111111098</c:v>
                </c:pt>
                <c:pt idx="293">
                  <c:v>0.53680555555555398</c:v>
                </c:pt>
                <c:pt idx="294">
                  <c:v>0.53749999999999898</c:v>
                </c:pt>
                <c:pt idx="295">
                  <c:v>0.53819444444444398</c:v>
                </c:pt>
                <c:pt idx="296">
                  <c:v>0.53888888888888897</c:v>
                </c:pt>
                <c:pt idx="297">
                  <c:v>0.53958333333333197</c:v>
                </c:pt>
                <c:pt idx="298">
                  <c:v>0.54027777777777697</c:v>
                </c:pt>
                <c:pt idx="299">
                  <c:v>0.54097222222222197</c:v>
                </c:pt>
                <c:pt idx="300">
                  <c:v>0.54166666666666496</c:v>
                </c:pt>
                <c:pt idx="301">
                  <c:v>0.54236111111111096</c:v>
                </c:pt>
                <c:pt idx="302">
                  <c:v>0.54305555555555496</c:v>
                </c:pt>
                <c:pt idx="303">
                  <c:v>0.54374999999999996</c:v>
                </c:pt>
                <c:pt idx="304">
                  <c:v>0.54444444444444395</c:v>
                </c:pt>
                <c:pt idx="305">
                  <c:v>0.54513888888888895</c:v>
                </c:pt>
                <c:pt idx="306">
                  <c:v>0.54583333333333295</c:v>
                </c:pt>
                <c:pt idx="307">
                  <c:v>0.54652777777777795</c:v>
                </c:pt>
                <c:pt idx="308">
                  <c:v>0.54722222222222106</c:v>
                </c:pt>
                <c:pt idx="309">
                  <c:v>0.54791666666666505</c:v>
                </c:pt>
                <c:pt idx="310">
                  <c:v>0.54861111111111005</c:v>
                </c:pt>
                <c:pt idx="311">
                  <c:v>0.54930555555555405</c:v>
                </c:pt>
                <c:pt idx="312">
                  <c:v>0.54999999999999905</c:v>
                </c:pt>
                <c:pt idx="313">
                  <c:v>0.55069444444444304</c:v>
                </c:pt>
                <c:pt idx="314">
                  <c:v>0.55138888888888804</c:v>
                </c:pt>
                <c:pt idx="315">
                  <c:v>0.55208333333333204</c:v>
                </c:pt>
                <c:pt idx="316">
                  <c:v>0.55277777777777704</c:v>
                </c:pt>
                <c:pt idx="317">
                  <c:v>0.55347222222222103</c:v>
                </c:pt>
                <c:pt idx="318">
                  <c:v>0.55416666666666503</c:v>
                </c:pt>
                <c:pt idx="319">
                  <c:v>0.55486111111111003</c:v>
                </c:pt>
                <c:pt idx="320">
                  <c:v>0.55555555555555403</c:v>
                </c:pt>
                <c:pt idx="321">
                  <c:v>0.55624999999999902</c:v>
                </c:pt>
                <c:pt idx="322">
                  <c:v>0.55694444444444302</c:v>
                </c:pt>
                <c:pt idx="323">
                  <c:v>0.55763888888888802</c:v>
                </c:pt>
                <c:pt idx="324">
                  <c:v>0.55833333333333202</c:v>
                </c:pt>
                <c:pt idx="325">
                  <c:v>0.55902777777777601</c:v>
                </c:pt>
                <c:pt idx="326">
                  <c:v>0.55972222222222101</c:v>
                </c:pt>
                <c:pt idx="327">
                  <c:v>0.56041666666666501</c:v>
                </c:pt>
                <c:pt idx="328">
                  <c:v>0.56111111111111001</c:v>
                </c:pt>
                <c:pt idx="329">
                  <c:v>0.561805555555554</c:v>
                </c:pt>
                <c:pt idx="330">
                  <c:v>0.562499999999999</c:v>
                </c:pt>
                <c:pt idx="331">
                  <c:v>0.563194444444443</c:v>
                </c:pt>
                <c:pt idx="332">
                  <c:v>0.563888888888888</c:v>
                </c:pt>
                <c:pt idx="333">
                  <c:v>0.56458333333333199</c:v>
                </c:pt>
                <c:pt idx="334">
                  <c:v>0.56527777777777599</c:v>
                </c:pt>
                <c:pt idx="335">
                  <c:v>0.56597222222222099</c:v>
                </c:pt>
                <c:pt idx="336">
                  <c:v>0.56666666666666599</c:v>
                </c:pt>
                <c:pt idx="337">
                  <c:v>0.56736111111111098</c:v>
                </c:pt>
                <c:pt idx="338">
                  <c:v>0.56805555555555398</c:v>
                </c:pt>
                <c:pt idx="339">
                  <c:v>0.56874999999999898</c:v>
                </c:pt>
                <c:pt idx="340">
                  <c:v>0.56944444444444398</c:v>
                </c:pt>
                <c:pt idx="341">
                  <c:v>0.57013888888888897</c:v>
                </c:pt>
                <c:pt idx="342">
                  <c:v>0.57083333333333197</c:v>
                </c:pt>
                <c:pt idx="343">
                  <c:v>0.57152777777777697</c:v>
                </c:pt>
                <c:pt idx="344">
                  <c:v>0.57222222222222197</c:v>
                </c:pt>
                <c:pt idx="345">
                  <c:v>0.57291666666666496</c:v>
                </c:pt>
                <c:pt idx="346">
                  <c:v>0.57361111111110996</c:v>
                </c:pt>
                <c:pt idx="347">
                  <c:v>0.57430555555555496</c:v>
                </c:pt>
                <c:pt idx="348">
                  <c:v>0.57499999999999996</c:v>
                </c:pt>
                <c:pt idx="349">
                  <c:v>0.57569444444444295</c:v>
                </c:pt>
                <c:pt idx="350">
                  <c:v>0.57638888888888795</c:v>
                </c:pt>
                <c:pt idx="351">
                  <c:v>0.57708333333333295</c:v>
                </c:pt>
                <c:pt idx="352">
                  <c:v>0.57777777777777695</c:v>
                </c:pt>
                <c:pt idx="353">
                  <c:v>0.57847222222222106</c:v>
                </c:pt>
                <c:pt idx="354">
                  <c:v>0.57916666666666505</c:v>
                </c:pt>
                <c:pt idx="355">
                  <c:v>0.57986111111111005</c:v>
                </c:pt>
                <c:pt idx="356">
                  <c:v>0.58055555555555405</c:v>
                </c:pt>
                <c:pt idx="357">
                  <c:v>0.58124999999999905</c:v>
                </c:pt>
                <c:pt idx="358">
                  <c:v>0.58194444444444304</c:v>
                </c:pt>
                <c:pt idx="359">
                  <c:v>0.58263888888888804</c:v>
                </c:pt>
                <c:pt idx="360">
                  <c:v>0.58333333333333204</c:v>
                </c:pt>
                <c:pt idx="361">
                  <c:v>0.58402777777777604</c:v>
                </c:pt>
                <c:pt idx="362">
                  <c:v>0.58472222222222103</c:v>
                </c:pt>
                <c:pt idx="363">
                  <c:v>0.58541666666666503</c:v>
                </c:pt>
                <c:pt idx="364">
                  <c:v>0.58611111111111003</c:v>
                </c:pt>
                <c:pt idx="365">
                  <c:v>0.58680555555555403</c:v>
                </c:pt>
                <c:pt idx="366">
                  <c:v>0.58749999999999902</c:v>
                </c:pt>
                <c:pt idx="367">
                  <c:v>0.58819444444444302</c:v>
                </c:pt>
                <c:pt idx="368">
                  <c:v>0.58888888888888702</c:v>
                </c:pt>
                <c:pt idx="369">
                  <c:v>0.58958333333333202</c:v>
                </c:pt>
                <c:pt idx="370">
                  <c:v>0.59027777777777601</c:v>
                </c:pt>
                <c:pt idx="371">
                  <c:v>0.59097222222222101</c:v>
                </c:pt>
                <c:pt idx="372">
                  <c:v>0.59166666666666501</c:v>
                </c:pt>
                <c:pt idx="373">
                  <c:v>0.59236111111111001</c:v>
                </c:pt>
                <c:pt idx="374">
                  <c:v>0.593055555555554</c:v>
                </c:pt>
                <c:pt idx="375">
                  <c:v>0.59375</c:v>
                </c:pt>
                <c:pt idx="376">
                  <c:v>0.594444444444443</c:v>
                </c:pt>
                <c:pt idx="377">
                  <c:v>0.595138888888888</c:v>
                </c:pt>
                <c:pt idx="378">
                  <c:v>0.59583333333333299</c:v>
                </c:pt>
                <c:pt idx="379">
                  <c:v>0.59652777777777599</c:v>
                </c:pt>
                <c:pt idx="380">
                  <c:v>0.59722222222222099</c:v>
                </c:pt>
                <c:pt idx="381">
                  <c:v>0.59791666666666599</c:v>
                </c:pt>
                <c:pt idx="382">
                  <c:v>0.59861111111111098</c:v>
                </c:pt>
                <c:pt idx="383">
                  <c:v>0.59930555555555398</c:v>
                </c:pt>
                <c:pt idx="384">
                  <c:v>0.59999999999999898</c:v>
                </c:pt>
                <c:pt idx="385">
                  <c:v>0.60069444444444398</c:v>
                </c:pt>
                <c:pt idx="386">
                  <c:v>0.60138888888888697</c:v>
                </c:pt>
                <c:pt idx="387">
                  <c:v>0.60208333333333197</c:v>
                </c:pt>
                <c:pt idx="388">
                  <c:v>0.60277777777777697</c:v>
                </c:pt>
                <c:pt idx="389">
                  <c:v>0.60347222222222197</c:v>
                </c:pt>
                <c:pt idx="390">
                  <c:v>0.60416666666666496</c:v>
                </c:pt>
                <c:pt idx="391">
                  <c:v>0.60486111111110996</c:v>
                </c:pt>
                <c:pt idx="392">
                  <c:v>0.60555555555555496</c:v>
                </c:pt>
                <c:pt idx="393">
                  <c:v>0.60624999999999996</c:v>
                </c:pt>
                <c:pt idx="394">
                  <c:v>0.60694444444444295</c:v>
                </c:pt>
                <c:pt idx="395">
                  <c:v>0.60763888888888795</c:v>
                </c:pt>
                <c:pt idx="396">
                  <c:v>0.60833333333333295</c:v>
                </c:pt>
                <c:pt idx="397">
                  <c:v>0.60902777777777695</c:v>
                </c:pt>
                <c:pt idx="398">
                  <c:v>0.60972222222222106</c:v>
                </c:pt>
                <c:pt idx="399">
                  <c:v>0.61041666666666505</c:v>
                </c:pt>
                <c:pt idx="400">
                  <c:v>0.61111111111111005</c:v>
                </c:pt>
                <c:pt idx="401">
                  <c:v>0.61180555555555405</c:v>
                </c:pt>
                <c:pt idx="402">
                  <c:v>0.61249999999999905</c:v>
                </c:pt>
                <c:pt idx="403">
                  <c:v>0.61319444444444304</c:v>
                </c:pt>
                <c:pt idx="404">
                  <c:v>0.61388888888888704</c:v>
                </c:pt>
                <c:pt idx="405">
                  <c:v>0.61458333333333204</c:v>
                </c:pt>
                <c:pt idx="406">
                  <c:v>0.61527777777777604</c:v>
                </c:pt>
                <c:pt idx="407">
                  <c:v>0.61597222222222103</c:v>
                </c:pt>
                <c:pt idx="408">
                  <c:v>0.61666666666666503</c:v>
                </c:pt>
                <c:pt idx="409">
                  <c:v>0.61736111111111003</c:v>
                </c:pt>
                <c:pt idx="410">
                  <c:v>0.61805555555555403</c:v>
                </c:pt>
                <c:pt idx="411">
                  <c:v>0.61874999999999802</c:v>
                </c:pt>
                <c:pt idx="412">
                  <c:v>0.61944444444444302</c:v>
                </c:pt>
                <c:pt idx="413">
                  <c:v>0.62013888888888702</c:v>
                </c:pt>
                <c:pt idx="414">
                  <c:v>0.62083333333333202</c:v>
                </c:pt>
                <c:pt idx="415">
                  <c:v>0.62152777777777601</c:v>
                </c:pt>
                <c:pt idx="416">
                  <c:v>0.62222222222222101</c:v>
                </c:pt>
                <c:pt idx="417">
                  <c:v>0.62291666666666501</c:v>
                </c:pt>
                <c:pt idx="418">
                  <c:v>0.62361111111111001</c:v>
                </c:pt>
                <c:pt idx="419">
                  <c:v>0.624305555555554</c:v>
                </c:pt>
                <c:pt idx="420">
                  <c:v>0.624999999999998</c:v>
                </c:pt>
                <c:pt idx="421">
                  <c:v>0.625694444444443</c:v>
                </c:pt>
                <c:pt idx="422">
                  <c:v>0.626388888888888</c:v>
                </c:pt>
                <c:pt idx="423">
                  <c:v>0.62708333333333299</c:v>
                </c:pt>
                <c:pt idx="424">
                  <c:v>0.62777777777777599</c:v>
                </c:pt>
                <c:pt idx="425">
                  <c:v>0.62847222222222099</c:v>
                </c:pt>
                <c:pt idx="426">
                  <c:v>0.62916666666666599</c:v>
                </c:pt>
                <c:pt idx="427">
                  <c:v>0.62986111111111098</c:v>
                </c:pt>
                <c:pt idx="428">
                  <c:v>0.63055555555555398</c:v>
                </c:pt>
                <c:pt idx="429">
                  <c:v>0.63124999999999898</c:v>
                </c:pt>
                <c:pt idx="430">
                  <c:v>0.63194444444444398</c:v>
                </c:pt>
                <c:pt idx="431">
                  <c:v>0.63263888888888697</c:v>
                </c:pt>
                <c:pt idx="432">
                  <c:v>0.63333333333333197</c:v>
                </c:pt>
                <c:pt idx="433">
                  <c:v>0.63402777777777697</c:v>
                </c:pt>
                <c:pt idx="434">
                  <c:v>0.63472222222222197</c:v>
                </c:pt>
                <c:pt idx="435">
                  <c:v>0.63541666666666496</c:v>
                </c:pt>
                <c:pt idx="436">
                  <c:v>0.63611111111110996</c:v>
                </c:pt>
                <c:pt idx="437">
                  <c:v>0.63680555555555496</c:v>
                </c:pt>
                <c:pt idx="438">
                  <c:v>0.63749999999999796</c:v>
                </c:pt>
                <c:pt idx="439">
                  <c:v>0.63819444444444295</c:v>
                </c:pt>
                <c:pt idx="440">
                  <c:v>0.63888888888888795</c:v>
                </c:pt>
                <c:pt idx="441">
                  <c:v>0.63958333333333295</c:v>
                </c:pt>
                <c:pt idx="442">
                  <c:v>0.64027777777777695</c:v>
                </c:pt>
                <c:pt idx="443">
                  <c:v>0.64097222222222106</c:v>
                </c:pt>
                <c:pt idx="444">
                  <c:v>0.64166666666666505</c:v>
                </c:pt>
                <c:pt idx="445">
                  <c:v>0.64236111111111005</c:v>
                </c:pt>
                <c:pt idx="446">
                  <c:v>0.64305555555555405</c:v>
                </c:pt>
                <c:pt idx="447">
                  <c:v>0.64374999999999805</c:v>
                </c:pt>
                <c:pt idx="448">
                  <c:v>0.64444444444444304</c:v>
                </c:pt>
                <c:pt idx="449">
                  <c:v>0.64513888888888704</c:v>
                </c:pt>
                <c:pt idx="450">
                  <c:v>0.64583333333333204</c:v>
                </c:pt>
                <c:pt idx="451">
                  <c:v>0.64652777777777604</c:v>
                </c:pt>
                <c:pt idx="452">
                  <c:v>0.64722222222222103</c:v>
                </c:pt>
                <c:pt idx="453">
                  <c:v>0.64791666666666503</c:v>
                </c:pt>
                <c:pt idx="454">
                  <c:v>0.64861111111110903</c:v>
                </c:pt>
                <c:pt idx="455">
                  <c:v>0.64930555555555403</c:v>
                </c:pt>
                <c:pt idx="456">
                  <c:v>0.64999999999999802</c:v>
                </c:pt>
                <c:pt idx="457">
                  <c:v>0.65069444444444302</c:v>
                </c:pt>
                <c:pt idx="458">
                  <c:v>0.65138888888888702</c:v>
                </c:pt>
                <c:pt idx="459">
                  <c:v>0.65208333333333202</c:v>
                </c:pt>
                <c:pt idx="460">
                  <c:v>0.65277777777777601</c:v>
                </c:pt>
                <c:pt idx="461">
                  <c:v>0.65347222222222101</c:v>
                </c:pt>
                <c:pt idx="462">
                  <c:v>0.65416666666666501</c:v>
                </c:pt>
                <c:pt idx="463">
                  <c:v>0.65486111111110901</c:v>
                </c:pt>
                <c:pt idx="464">
                  <c:v>0.655555555555554</c:v>
                </c:pt>
                <c:pt idx="465">
                  <c:v>0.656249999999998</c:v>
                </c:pt>
                <c:pt idx="466">
                  <c:v>0.656944444444443</c:v>
                </c:pt>
                <c:pt idx="467">
                  <c:v>0.657638888888888</c:v>
                </c:pt>
                <c:pt idx="468">
                  <c:v>0.65833333333333299</c:v>
                </c:pt>
                <c:pt idx="469">
                  <c:v>0.65902777777777599</c:v>
                </c:pt>
                <c:pt idx="470">
                  <c:v>0.65972222222222099</c:v>
                </c:pt>
                <c:pt idx="471">
                  <c:v>0.66041666666666599</c:v>
                </c:pt>
                <c:pt idx="472">
                  <c:v>0.66111111111110898</c:v>
                </c:pt>
                <c:pt idx="473">
                  <c:v>0.66180555555555398</c:v>
                </c:pt>
                <c:pt idx="474">
                  <c:v>0.66249999999999898</c:v>
                </c:pt>
                <c:pt idx="475">
                  <c:v>0.66319444444444398</c:v>
                </c:pt>
                <c:pt idx="476">
                  <c:v>0.66388888888888697</c:v>
                </c:pt>
                <c:pt idx="477">
                  <c:v>0.66458333333333197</c:v>
                </c:pt>
                <c:pt idx="478">
                  <c:v>0.66527777777777697</c:v>
                </c:pt>
                <c:pt idx="479">
                  <c:v>0.66597222222222197</c:v>
                </c:pt>
                <c:pt idx="480">
                  <c:v>0.66666666666666496</c:v>
                </c:pt>
                <c:pt idx="481">
                  <c:v>0.66736111111110996</c:v>
                </c:pt>
                <c:pt idx="482">
                  <c:v>0.66805555555555496</c:v>
                </c:pt>
                <c:pt idx="483">
                  <c:v>0.66874999999999796</c:v>
                </c:pt>
                <c:pt idx="484">
                  <c:v>0.66944444444444295</c:v>
                </c:pt>
                <c:pt idx="485">
                  <c:v>0.67013888888888795</c:v>
                </c:pt>
                <c:pt idx="486">
                  <c:v>0.67083333333333295</c:v>
                </c:pt>
                <c:pt idx="487">
                  <c:v>0.67152777777777695</c:v>
                </c:pt>
                <c:pt idx="488">
                  <c:v>0.67222222222222106</c:v>
                </c:pt>
                <c:pt idx="489">
                  <c:v>0.67291666666666505</c:v>
                </c:pt>
                <c:pt idx="490">
                  <c:v>0.67361111111110905</c:v>
                </c:pt>
                <c:pt idx="491">
                  <c:v>0.67430555555555405</c:v>
                </c:pt>
                <c:pt idx="492">
                  <c:v>0.67499999999999805</c:v>
                </c:pt>
                <c:pt idx="493">
                  <c:v>0.67569444444444304</c:v>
                </c:pt>
                <c:pt idx="494">
                  <c:v>0.67638888888888704</c:v>
                </c:pt>
                <c:pt idx="495">
                  <c:v>0.67708333333333204</c:v>
                </c:pt>
                <c:pt idx="496">
                  <c:v>0.67777777777777604</c:v>
                </c:pt>
                <c:pt idx="497">
                  <c:v>0.67847222222222103</c:v>
                </c:pt>
                <c:pt idx="498">
                  <c:v>0.67916666666666503</c:v>
                </c:pt>
                <c:pt idx="499">
                  <c:v>0.67986111111110903</c:v>
                </c:pt>
                <c:pt idx="500">
                  <c:v>0.68055555555555403</c:v>
                </c:pt>
                <c:pt idx="501">
                  <c:v>0.68124999999999802</c:v>
                </c:pt>
                <c:pt idx="502">
                  <c:v>0.68194444444444302</c:v>
                </c:pt>
                <c:pt idx="503">
                  <c:v>0.68263888888888702</c:v>
                </c:pt>
                <c:pt idx="504">
                  <c:v>0.68333333333333202</c:v>
                </c:pt>
                <c:pt idx="505">
                  <c:v>0.68402777777777601</c:v>
                </c:pt>
                <c:pt idx="506">
                  <c:v>0.68472222222222001</c:v>
                </c:pt>
                <c:pt idx="507">
                  <c:v>0.68541666666666501</c:v>
                </c:pt>
                <c:pt idx="508">
                  <c:v>0.68611111111110901</c:v>
                </c:pt>
                <c:pt idx="509">
                  <c:v>0.686805555555554</c:v>
                </c:pt>
                <c:pt idx="510">
                  <c:v>0.687499999999998</c:v>
                </c:pt>
                <c:pt idx="511">
                  <c:v>0.688194444444443</c:v>
                </c:pt>
                <c:pt idx="512">
                  <c:v>0.688888888888888</c:v>
                </c:pt>
                <c:pt idx="513">
                  <c:v>0.68958333333333299</c:v>
                </c:pt>
                <c:pt idx="514">
                  <c:v>0.69027777777777599</c:v>
                </c:pt>
                <c:pt idx="515">
                  <c:v>0.69097222222222099</c:v>
                </c:pt>
                <c:pt idx="516">
                  <c:v>0.69166666666666599</c:v>
                </c:pt>
                <c:pt idx="517">
                  <c:v>0.69236111111110898</c:v>
                </c:pt>
                <c:pt idx="518">
                  <c:v>0.69305555555555398</c:v>
                </c:pt>
                <c:pt idx="519">
                  <c:v>0.69374999999999898</c:v>
                </c:pt>
                <c:pt idx="520">
                  <c:v>0.69444444444444398</c:v>
                </c:pt>
                <c:pt idx="521">
                  <c:v>0.69513888888888697</c:v>
                </c:pt>
                <c:pt idx="522">
                  <c:v>0.69583333333333197</c:v>
                </c:pt>
                <c:pt idx="523">
                  <c:v>0.69652777777777697</c:v>
                </c:pt>
                <c:pt idx="524">
                  <c:v>0.69722222222221997</c:v>
                </c:pt>
                <c:pt idx="525">
                  <c:v>0.69791666666666496</c:v>
                </c:pt>
                <c:pt idx="526">
                  <c:v>0.69861111111110996</c:v>
                </c:pt>
                <c:pt idx="527">
                  <c:v>0.69930555555555496</c:v>
                </c:pt>
                <c:pt idx="528">
                  <c:v>0.69999999999999796</c:v>
                </c:pt>
                <c:pt idx="529">
                  <c:v>0.70069444444444295</c:v>
                </c:pt>
                <c:pt idx="530">
                  <c:v>0.70138888888888795</c:v>
                </c:pt>
                <c:pt idx="531">
                  <c:v>0.70208333333333295</c:v>
                </c:pt>
                <c:pt idx="532">
                  <c:v>0.70277777777777695</c:v>
                </c:pt>
                <c:pt idx="533">
                  <c:v>0.70347222222222106</c:v>
                </c:pt>
                <c:pt idx="534">
                  <c:v>0.70416666666666505</c:v>
                </c:pt>
                <c:pt idx="535">
                  <c:v>0.70486111111110905</c:v>
                </c:pt>
                <c:pt idx="536">
                  <c:v>0.70555555555555405</c:v>
                </c:pt>
                <c:pt idx="537">
                  <c:v>0.70624999999999805</c:v>
                </c:pt>
                <c:pt idx="538">
                  <c:v>0.70694444444444304</c:v>
                </c:pt>
                <c:pt idx="539">
                  <c:v>0.70763888888888704</c:v>
                </c:pt>
                <c:pt idx="540">
                  <c:v>0.70833333333333204</c:v>
                </c:pt>
                <c:pt idx="541">
                  <c:v>0.70902777777777604</c:v>
                </c:pt>
                <c:pt idx="542">
                  <c:v>0.70972222222222003</c:v>
                </c:pt>
                <c:pt idx="543">
                  <c:v>0.71041666666666503</c:v>
                </c:pt>
                <c:pt idx="544">
                  <c:v>0.71111111111110903</c:v>
                </c:pt>
                <c:pt idx="545">
                  <c:v>0.71180555555555403</c:v>
                </c:pt>
                <c:pt idx="546">
                  <c:v>0.71249999999999802</c:v>
                </c:pt>
                <c:pt idx="547">
                  <c:v>0.71319444444444302</c:v>
                </c:pt>
                <c:pt idx="548">
                  <c:v>0.71388888888888702</c:v>
                </c:pt>
                <c:pt idx="549">
                  <c:v>0.71458333333333102</c:v>
                </c:pt>
                <c:pt idx="550">
                  <c:v>0.71527777777777601</c:v>
                </c:pt>
              </c:numCache>
            </c:numRef>
          </c:cat>
          <c:val>
            <c:numRef>
              <c:f>Analysis!$D$22:$D$572</c:f>
              <c:numCache>
                <c:formatCode>General</c:formatCode>
                <c:ptCount val="551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7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9</c:v>
                </c:pt>
                <c:pt idx="16">
                  <c:v>11</c:v>
                </c:pt>
                <c:pt idx="17">
                  <c:v>12</c:v>
                </c:pt>
                <c:pt idx="18">
                  <c:v>12</c:v>
                </c:pt>
                <c:pt idx="19">
                  <c:v>13</c:v>
                </c:pt>
                <c:pt idx="20">
                  <c:v>15</c:v>
                </c:pt>
                <c:pt idx="21">
                  <c:v>17</c:v>
                </c:pt>
                <c:pt idx="22">
                  <c:v>20</c:v>
                </c:pt>
                <c:pt idx="23">
                  <c:v>23</c:v>
                </c:pt>
                <c:pt idx="24">
                  <c:v>26</c:v>
                </c:pt>
                <c:pt idx="25">
                  <c:v>29</c:v>
                </c:pt>
                <c:pt idx="26">
                  <c:v>30</c:v>
                </c:pt>
                <c:pt idx="27">
                  <c:v>30</c:v>
                </c:pt>
                <c:pt idx="28">
                  <c:v>35</c:v>
                </c:pt>
                <c:pt idx="29">
                  <c:v>38</c:v>
                </c:pt>
                <c:pt idx="30">
                  <c:v>40</c:v>
                </c:pt>
                <c:pt idx="31">
                  <c:v>46</c:v>
                </c:pt>
                <c:pt idx="32">
                  <c:v>48</c:v>
                </c:pt>
                <c:pt idx="33">
                  <c:v>51</c:v>
                </c:pt>
                <c:pt idx="34">
                  <c:v>55</c:v>
                </c:pt>
                <c:pt idx="35">
                  <c:v>58</c:v>
                </c:pt>
                <c:pt idx="36">
                  <c:v>59</c:v>
                </c:pt>
                <c:pt idx="37">
                  <c:v>64</c:v>
                </c:pt>
                <c:pt idx="38">
                  <c:v>65</c:v>
                </c:pt>
                <c:pt idx="39">
                  <c:v>69</c:v>
                </c:pt>
                <c:pt idx="40">
                  <c:v>70</c:v>
                </c:pt>
                <c:pt idx="41">
                  <c:v>69</c:v>
                </c:pt>
                <c:pt idx="42">
                  <c:v>70</c:v>
                </c:pt>
                <c:pt idx="43">
                  <c:v>70</c:v>
                </c:pt>
                <c:pt idx="44">
                  <c:v>71</c:v>
                </c:pt>
                <c:pt idx="45">
                  <c:v>73</c:v>
                </c:pt>
                <c:pt idx="46">
                  <c:v>75</c:v>
                </c:pt>
                <c:pt idx="47">
                  <c:v>76</c:v>
                </c:pt>
                <c:pt idx="48">
                  <c:v>78</c:v>
                </c:pt>
                <c:pt idx="49">
                  <c:v>80</c:v>
                </c:pt>
                <c:pt idx="50">
                  <c:v>83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79</c:v>
                </c:pt>
                <c:pt idx="55">
                  <c:v>77</c:v>
                </c:pt>
                <c:pt idx="56">
                  <c:v>76</c:v>
                </c:pt>
                <c:pt idx="57">
                  <c:v>79</c:v>
                </c:pt>
                <c:pt idx="58">
                  <c:v>81</c:v>
                </c:pt>
                <c:pt idx="59">
                  <c:v>83</c:v>
                </c:pt>
                <c:pt idx="60">
                  <c:v>83</c:v>
                </c:pt>
                <c:pt idx="61">
                  <c:v>83</c:v>
                </c:pt>
                <c:pt idx="62">
                  <c:v>84</c:v>
                </c:pt>
                <c:pt idx="63">
                  <c:v>84</c:v>
                </c:pt>
                <c:pt idx="64">
                  <c:v>83</c:v>
                </c:pt>
                <c:pt idx="65">
                  <c:v>83</c:v>
                </c:pt>
                <c:pt idx="66">
                  <c:v>83</c:v>
                </c:pt>
                <c:pt idx="67">
                  <c:v>83</c:v>
                </c:pt>
                <c:pt idx="68">
                  <c:v>83</c:v>
                </c:pt>
                <c:pt idx="69">
                  <c:v>84</c:v>
                </c:pt>
                <c:pt idx="70">
                  <c:v>85</c:v>
                </c:pt>
                <c:pt idx="71">
                  <c:v>85</c:v>
                </c:pt>
                <c:pt idx="72">
                  <c:v>86</c:v>
                </c:pt>
                <c:pt idx="73">
                  <c:v>87</c:v>
                </c:pt>
                <c:pt idx="74">
                  <c:v>88</c:v>
                </c:pt>
                <c:pt idx="75">
                  <c:v>88</c:v>
                </c:pt>
                <c:pt idx="76">
                  <c:v>88</c:v>
                </c:pt>
                <c:pt idx="77">
                  <c:v>91</c:v>
                </c:pt>
                <c:pt idx="78">
                  <c:v>91</c:v>
                </c:pt>
                <c:pt idx="79">
                  <c:v>91</c:v>
                </c:pt>
                <c:pt idx="80">
                  <c:v>91</c:v>
                </c:pt>
                <c:pt idx="81">
                  <c:v>91</c:v>
                </c:pt>
                <c:pt idx="82">
                  <c:v>91</c:v>
                </c:pt>
                <c:pt idx="83">
                  <c:v>92</c:v>
                </c:pt>
                <c:pt idx="84">
                  <c:v>92</c:v>
                </c:pt>
                <c:pt idx="85">
                  <c:v>92</c:v>
                </c:pt>
                <c:pt idx="86">
                  <c:v>93</c:v>
                </c:pt>
                <c:pt idx="87">
                  <c:v>93</c:v>
                </c:pt>
                <c:pt idx="88">
                  <c:v>93</c:v>
                </c:pt>
                <c:pt idx="89">
                  <c:v>93</c:v>
                </c:pt>
                <c:pt idx="90">
                  <c:v>93</c:v>
                </c:pt>
                <c:pt idx="91">
                  <c:v>91</c:v>
                </c:pt>
                <c:pt idx="92">
                  <c:v>90</c:v>
                </c:pt>
                <c:pt idx="93">
                  <c:v>90</c:v>
                </c:pt>
                <c:pt idx="94">
                  <c:v>90</c:v>
                </c:pt>
                <c:pt idx="95">
                  <c:v>90</c:v>
                </c:pt>
                <c:pt idx="96">
                  <c:v>89</c:v>
                </c:pt>
                <c:pt idx="97">
                  <c:v>89</c:v>
                </c:pt>
                <c:pt idx="98">
                  <c:v>89</c:v>
                </c:pt>
                <c:pt idx="99">
                  <c:v>91</c:v>
                </c:pt>
                <c:pt idx="100">
                  <c:v>91</c:v>
                </c:pt>
                <c:pt idx="101">
                  <c:v>91</c:v>
                </c:pt>
                <c:pt idx="102">
                  <c:v>91</c:v>
                </c:pt>
                <c:pt idx="103">
                  <c:v>90</c:v>
                </c:pt>
                <c:pt idx="104">
                  <c:v>90</c:v>
                </c:pt>
                <c:pt idx="105">
                  <c:v>90</c:v>
                </c:pt>
                <c:pt idx="106">
                  <c:v>89</c:v>
                </c:pt>
                <c:pt idx="107">
                  <c:v>89</c:v>
                </c:pt>
                <c:pt idx="108">
                  <c:v>89</c:v>
                </c:pt>
                <c:pt idx="109">
                  <c:v>88</c:v>
                </c:pt>
                <c:pt idx="110">
                  <c:v>87</c:v>
                </c:pt>
                <c:pt idx="111">
                  <c:v>88</c:v>
                </c:pt>
                <c:pt idx="112">
                  <c:v>88</c:v>
                </c:pt>
                <c:pt idx="113">
                  <c:v>89</c:v>
                </c:pt>
                <c:pt idx="114">
                  <c:v>90</c:v>
                </c:pt>
                <c:pt idx="115">
                  <c:v>90</c:v>
                </c:pt>
                <c:pt idx="116">
                  <c:v>91</c:v>
                </c:pt>
                <c:pt idx="117">
                  <c:v>89</c:v>
                </c:pt>
                <c:pt idx="118">
                  <c:v>90</c:v>
                </c:pt>
                <c:pt idx="119">
                  <c:v>88</c:v>
                </c:pt>
                <c:pt idx="120">
                  <c:v>88</c:v>
                </c:pt>
                <c:pt idx="121">
                  <c:v>88</c:v>
                </c:pt>
                <c:pt idx="122">
                  <c:v>88</c:v>
                </c:pt>
                <c:pt idx="123">
                  <c:v>88</c:v>
                </c:pt>
                <c:pt idx="124">
                  <c:v>89</c:v>
                </c:pt>
                <c:pt idx="125">
                  <c:v>90</c:v>
                </c:pt>
                <c:pt idx="126">
                  <c:v>93</c:v>
                </c:pt>
                <c:pt idx="127">
                  <c:v>94</c:v>
                </c:pt>
                <c:pt idx="128">
                  <c:v>92</c:v>
                </c:pt>
                <c:pt idx="129">
                  <c:v>92</c:v>
                </c:pt>
                <c:pt idx="130">
                  <c:v>92</c:v>
                </c:pt>
                <c:pt idx="131">
                  <c:v>92</c:v>
                </c:pt>
                <c:pt idx="132">
                  <c:v>91</c:v>
                </c:pt>
                <c:pt idx="133">
                  <c:v>91</c:v>
                </c:pt>
                <c:pt idx="134">
                  <c:v>91</c:v>
                </c:pt>
                <c:pt idx="135">
                  <c:v>91</c:v>
                </c:pt>
                <c:pt idx="136">
                  <c:v>91</c:v>
                </c:pt>
                <c:pt idx="137">
                  <c:v>93</c:v>
                </c:pt>
                <c:pt idx="138">
                  <c:v>93</c:v>
                </c:pt>
                <c:pt idx="139">
                  <c:v>92</c:v>
                </c:pt>
                <c:pt idx="140">
                  <c:v>93</c:v>
                </c:pt>
                <c:pt idx="141">
                  <c:v>94</c:v>
                </c:pt>
                <c:pt idx="142">
                  <c:v>94</c:v>
                </c:pt>
                <c:pt idx="143">
                  <c:v>93</c:v>
                </c:pt>
                <c:pt idx="144">
                  <c:v>93</c:v>
                </c:pt>
                <c:pt idx="145">
                  <c:v>94</c:v>
                </c:pt>
                <c:pt idx="146">
                  <c:v>94</c:v>
                </c:pt>
                <c:pt idx="147">
                  <c:v>94</c:v>
                </c:pt>
                <c:pt idx="148">
                  <c:v>95</c:v>
                </c:pt>
                <c:pt idx="149">
                  <c:v>94</c:v>
                </c:pt>
                <c:pt idx="150">
                  <c:v>95</c:v>
                </c:pt>
                <c:pt idx="151">
                  <c:v>96</c:v>
                </c:pt>
                <c:pt idx="152">
                  <c:v>96</c:v>
                </c:pt>
                <c:pt idx="153">
                  <c:v>97</c:v>
                </c:pt>
                <c:pt idx="154">
                  <c:v>97</c:v>
                </c:pt>
                <c:pt idx="155">
                  <c:v>97</c:v>
                </c:pt>
                <c:pt idx="156">
                  <c:v>97</c:v>
                </c:pt>
                <c:pt idx="157">
                  <c:v>97</c:v>
                </c:pt>
                <c:pt idx="158">
                  <c:v>97</c:v>
                </c:pt>
                <c:pt idx="159">
                  <c:v>97</c:v>
                </c:pt>
                <c:pt idx="160">
                  <c:v>96</c:v>
                </c:pt>
                <c:pt idx="161">
                  <c:v>97</c:v>
                </c:pt>
                <c:pt idx="162">
                  <c:v>97</c:v>
                </c:pt>
                <c:pt idx="163">
                  <c:v>97</c:v>
                </c:pt>
                <c:pt idx="164">
                  <c:v>97</c:v>
                </c:pt>
                <c:pt idx="165">
                  <c:v>97</c:v>
                </c:pt>
                <c:pt idx="166">
                  <c:v>96</c:v>
                </c:pt>
                <c:pt idx="167">
                  <c:v>97</c:v>
                </c:pt>
                <c:pt idx="168">
                  <c:v>96</c:v>
                </c:pt>
                <c:pt idx="169">
                  <c:v>97</c:v>
                </c:pt>
                <c:pt idx="170">
                  <c:v>96</c:v>
                </c:pt>
                <c:pt idx="171">
                  <c:v>97</c:v>
                </c:pt>
                <c:pt idx="172">
                  <c:v>97</c:v>
                </c:pt>
                <c:pt idx="173">
                  <c:v>97</c:v>
                </c:pt>
                <c:pt idx="174">
                  <c:v>97</c:v>
                </c:pt>
                <c:pt idx="175">
                  <c:v>97</c:v>
                </c:pt>
                <c:pt idx="176">
                  <c:v>97</c:v>
                </c:pt>
                <c:pt idx="177">
                  <c:v>97</c:v>
                </c:pt>
                <c:pt idx="178">
                  <c:v>96</c:v>
                </c:pt>
                <c:pt idx="179">
                  <c:v>96</c:v>
                </c:pt>
                <c:pt idx="180">
                  <c:v>96</c:v>
                </c:pt>
                <c:pt idx="181">
                  <c:v>95</c:v>
                </c:pt>
                <c:pt idx="182">
                  <c:v>95</c:v>
                </c:pt>
                <c:pt idx="183">
                  <c:v>94</c:v>
                </c:pt>
                <c:pt idx="184">
                  <c:v>95</c:v>
                </c:pt>
                <c:pt idx="185">
                  <c:v>96</c:v>
                </c:pt>
                <c:pt idx="186">
                  <c:v>96</c:v>
                </c:pt>
                <c:pt idx="187">
                  <c:v>96</c:v>
                </c:pt>
                <c:pt idx="188">
                  <c:v>96</c:v>
                </c:pt>
                <c:pt idx="189">
                  <c:v>95</c:v>
                </c:pt>
                <c:pt idx="190">
                  <c:v>96</c:v>
                </c:pt>
                <c:pt idx="191">
                  <c:v>96</c:v>
                </c:pt>
                <c:pt idx="192">
                  <c:v>95</c:v>
                </c:pt>
                <c:pt idx="193">
                  <c:v>95</c:v>
                </c:pt>
                <c:pt idx="194">
                  <c:v>94</c:v>
                </c:pt>
                <c:pt idx="195">
                  <c:v>94</c:v>
                </c:pt>
                <c:pt idx="196">
                  <c:v>94</c:v>
                </c:pt>
                <c:pt idx="197">
                  <c:v>93</c:v>
                </c:pt>
                <c:pt idx="198">
                  <c:v>93</c:v>
                </c:pt>
                <c:pt idx="199">
                  <c:v>92</c:v>
                </c:pt>
                <c:pt idx="200">
                  <c:v>92</c:v>
                </c:pt>
                <c:pt idx="201">
                  <c:v>92</c:v>
                </c:pt>
                <c:pt idx="202">
                  <c:v>92</c:v>
                </c:pt>
                <c:pt idx="203">
                  <c:v>92</c:v>
                </c:pt>
                <c:pt idx="204">
                  <c:v>92</c:v>
                </c:pt>
                <c:pt idx="205">
                  <c:v>93</c:v>
                </c:pt>
                <c:pt idx="206">
                  <c:v>92</c:v>
                </c:pt>
                <c:pt idx="207">
                  <c:v>93</c:v>
                </c:pt>
                <c:pt idx="208">
                  <c:v>92</c:v>
                </c:pt>
                <c:pt idx="209">
                  <c:v>92</c:v>
                </c:pt>
                <c:pt idx="210">
                  <c:v>92</c:v>
                </c:pt>
                <c:pt idx="211">
                  <c:v>92</c:v>
                </c:pt>
                <c:pt idx="212">
                  <c:v>91</c:v>
                </c:pt>
                <c:pt idx="213">
                  <c:v>91</c:v>
                </c:pt>
                <c:pt idx="214">
                  <c:v>91</c:v>
                </c:pt>
                <c:pt idx="215">
                  <c:v>91</c:v>
                </c:pt>
                <c:pt idx="216">
                  <c:v>91</c:v>
                </c:pt>
                <c:pt idx="217">
                  <c:v>91</c:v>
                </c:pt>
                <c:pt idx="218">
                  <c:v>91</c:v>
                </c:pt>
                <c:pt idx="219">
                  <c:v>91</c:v>
                </c:pt>
                <c:pt idx="220">
                  <c:v>91</c:v>
                </c:pt>
                <c:pt idx="221">
                  <c:v>91</c:v>
                </c:pt>
                <c:pt idx="222">
                  <c:v>91</c:v>
                </c:pt>
                <c:pt idx="223">
                  <c:v>91</c:v>
                </c:pt>
                <c:pt idx="224">
                  <c:v>91</c:v>
                </c:pt>
                <c:pt idx="225">
                  <c:v>91</c:v>
                </c:pt>
                <c:pt idx="226">
                  <c:v>91</c:v>
                </c:pt>
                <c:pt idx="227">
                  <c:v>91</c:v>
                </c:pt>
                <c:pt idx="228">
                  <c:v>91</c:v>
                </c:pt>
                <c:pt idx="229">
                  <c:v>91</c:v>
                </c:pt>
                <c:pt idx="230">
                  <c:v>90</c:v>
                </c:pt>
                <c:pt idx="231">
                  <c:v>90</c:v>
                </c:pt>
                <c:pt idx="232">
                  <c:v>90</c:v>
                </c:pt>
                <c:pt idx="233">
                  <c:v>90</c:v>
                </c:pt>
                <c:pt idx="234">
                  <c:v>90</c:v>
                </c:pt>
                <c:pt idx="235">
                  <c:v>91</c:v>
                </c:pt>
                <c:pt idx="236">
                  <c:v>91</c:v>
                </c:pt>
                <c:pt idx="237">
                  <c:v>91</c:v>
                </c:pt>
                <c:pt idx="238">
                  <c:v>91</c:v>
                </c:pt>
                <c:pt idx="239">
                  <c:v>91</c:v>
                </c:pt>
                <c:pt idx="240">
                  <c:v>91</c:v>
                </c:pt>
                <c:pt idx="241">
                  <c:v>91</c:v>
                </c:pt>
                <c:pt idx="242">
                  <c:v>89</c:v>
                </c:pt>
                <c:pt idx="243">
                  <c:v>89</c:v>
                </c:pt>
                <c:pt idx="244">
                  <c:v>89</c:v>
                </c:pt>
                <c:pt idx="245">
                  <c:v>89</c:v>
                </c:pt>
                <c:pt idx="246">
                  <c:v>89</c:v>
                </c:pt>
                <c:pt idx="247">
                  <c:v>90</c:v>
                </c:pt>
                <c:pt idx="248">
                  <c:v>90</c:v>
                </c:pt>
                <c:pt idx="249">
                  <c:v>90</c:v>
                </c:pt>
                <c:pt idx="250">
                  <c:v>88</c:v>
                </c:pt>
                <c:pt idx="251">
                  <c:v>88</c:v>
                </c:pt>
                <c:pt idx="252">
                  <c:v>88</c:v>
                </c:pt>
                <c:pt idx="253">
                  <c:v>88</c:v>
                </c:pt>
                <c:pt idx="254">
                  <c:v>87</c:v>
                </c:pt>
                <c:pt idx="255">
                  <c:v>86</c:v>
                </c:pt>
                <c:pt idx="256">
                  <c:v>87</c:v>
                </c:pt>
                <c:pt idx="257">
                  <c:v>86</c:v>
                </c:pt>
                <c:pt idx="258">
                  <c:v>86</c:v>
                </c:pt>
                <c:pt idx="259">
                  <c:v>85</c:v>
                </c:pt>
                <c:pt idx="260">
                  <c:v>85</c:v>
                </c:pt>
                <c:pt idx="261">
                  <c:v>85</c:v>
                </c:pt>
                <c:pt idx="262">
                  <c:v>85</c:v>
                </c:pt>
                <c:pt idx="263">
                  <c:v>84</c:v>
                </c:pt>
                <c:pt idx="264">
                  <c:v>84</c:v>
                </c:pt>
                <c:pt idx="265">
                  <c:v>84</c:v>
                </c:pt>
                <c:pt idx="266">
                  <c:v>84</c:v>
                </c:pt>
                <c:pt idx="267">
                  <c:v>84</c:v>
                </c:pt>
                <c:pt idx="268">
                  <c:v>84</c:v>
                </c:pt>
                <c:pt idx="269">
                  <c:v>84</c:v>
                </c:pt>
                <c:pt idx="270">
                  <c:v>84</c:v>
                </c:pt>
                <c:pt idx="271">
                  <c:v>84</c:v>
                </c:pt>
                <c:pt idx="272">
                  <c:v>83</c:v>
                </c:pt>
                <c:pt idx="273">
                  <c:v>82</c:v>
                </c:pt>
                <c:pt idx="274">
                  <c:v>73</c:v>
                </c:pt>
                <c:pt idx="275">
                  <c:v>71</c:v>
                </c:pt>
                <c:pt idx="276">
                  <c:v>69</c:v>
                </c:pt>
                <c:pt idx="277">
                  <c:v>69</c:v>
                </c:pt>
                <c:pt idx="278">
                  <c:v>68</c:v>
                </c:pt>
                <c:pt idx="279">
                  <c:v>68</c:v>
                </c:pt>
                <c:pt idx="280">
                  <c:v>68</c:v>
                </c:pt>
                <c:pt idx="281">
                  <c:v>68</c:v>
                </c:pt>
                <c:pt idx="282">
                  <c:v>68</c:v>
                </c:pt>
                <c:pt idx="283">
                  <c:v>68</c:v>
                </c:pt>
                <c:pt idx="284">
                  <c:v>68</c:v>
                </c:pt>
                <c:pt idx="285">
                  <c:v>68</c:v>
                </c:pt>
                <c:pt idx="286">
                  <c:v>68</c:v>
                </c:pt>
                <c:pt idx="287">
                  <c:v>68</c:v>
                </c:pt>
                <c:pt idx="288">
                  <c:v>68</c:v>
                </c:pt>
                <c:pt idx="289">
                  <c:v>68</c:v>
                </c:pt>
                <c:pt idx="290">
                  <c:v>68</c:v>
                </c:pt>
                <c:pt idx="291">
                  <c:v>68</c:v>
                </c:pt>
                <c:pt idx="292">
                  <c:v>68</c:v>
                </c:pt>
                <c:pt idx="293">
                  <c:v>68</c:v>
                </c:pt>
                <c:pt idx="294">
                  <c:v>67</c:v>
                </c:pt>
                <c:pt idx="295">
                  <c:v>66</c:v>
                </c:pt>
                <c:pt idx="296">
                  <c:v>66</c:v>
                </c:pt>
                <c:pt idx="297">
                  <c:v>66</c:v>
                </c:pt>
                <c:pt idx="298">
                  <c:v>66</c:v>
                </c:pt>
                <c:pt idx="299">
                  <c:v>66</c:v>
                </c:pt>
                <c:pt idx="300">
                  <c:v>66</c:v>
                </c:pt>
                <c:pt idx="301">
                  <c:v>65</c:v>
                </c:pt>
                <c:pt idx="302">
                  <c:v>65</c:v>
                </c:pt>
                <c:pt idx="303">
                  <c:v>65</c:v>
                </c:pt>
                <c:pt idx="304">
                  <c:v>64</c:v>
                </c:pt>
                <c:pt idx="305">
                  <c:v>64</c:v>
                </c:pt>
                <c:pt idx="306">
                  <c:v>64</c:v>
                </c:pt>
                <c:pt idx="307">
                  <c:v>64</c:v>
                </c:pt>
                <c:pt idx="308">
                  <c:v>64</c:v>
                </c:pt>
                <c:pt idx="309">
                  <c:v>64</c:v>
                </c:pt>
                <c:pt idx="310">
                  <c:v>64</c:v>
                </c:pt>
                <c:pt idx="311">
                  <c:v>64</c:v>
                </c:pt>
                <c:pt idx="312">
                  <c:v>64</c:v>
                </c:pt>
                <c:pt idx="313">
                  <c:v>65</c:v>
                </c:pt>
                <c:pt idx="314">
                  <c:v>67</c:v>
                </c:pt>
                <c:pt idx="315">
                  <c:v>66</c:v>
                </c:pt>
                <c:pt idx="316">
                  <c:v>66</c:v>
                </c:pt>
                <c:pt idx="317">
                  <c:v>66</c:v>
                </c:pt>
                <c:pt idx="318">
                  <c:v>66</c:v>
                </c:pt>
                <c:pt idx="319">
                  <c:v>66</c:v>
                </c:pt>
                <c:pt idx="320">
                  <c:v>66</c:v>
                </c:pt>
                <c:pt idx="321">
                  <c:v>68</c:v>
                </c:pt>
                <c:pt idx="322">
                  <c:v>69</c:v>
                </c:pt>
                <c:pt idx="323">
                  <c:v>69</c:v>
                </c:pt>
                <c:pt idx="324">
                  <c:v>69</c:v>
                </c:pt>
                <c:pt idx="325">
                  <c:v>69</c:v>
                </c:pt>
                <c:pt idx="326">
                  <c:v>70</c:v>
                </c:pt>
                <c:pt idx="327">
                  <c:v>71</c:v>
                </c:pt>
                <c:pt idx="328">
                  <c:v>71</c:v>
                </c:pt>
                <c:pt idx="329">
                  <c:v>71</c:v>
                </c:pt>
                <c:pt idx="330">
                  <c:v>71</c:v>
                </c:pt>
                <c:pt idx="331">
                  <c:v>71</c:v>
                </c:pt>
                <c:pt idx="332">
                  <c:v>71</c:v>
                </c:pt>
                <c:pt idx="333">
                  <c:v>71</c:v>
                </c:pt>
                <c:pt idx="334">
                  <c:v>71</c:v>
                </c:pt>
                <c:pt idx="335">
                  <c:v>72</c:v>
                </c:pt>
                <c:pt idx="336">
                  <c:v>72</c:v>
                </c:pt>
                <c:pt idx="337">
                  <c:v>72</c:v>
                </c:pt>
                <c:pt idx="338">
                  <c:v>72</c:v>
                </c:pt>
                <c:pt idx="339">
                  <c:v>73</c:v>
                </c:pt>
                <c:pt idx="340">
                  <c:v>73</c:v>
                </c:pt>
                <c:pt idx="341">
                  <c:v>73</c:v>
                </c:pt>
                <c:pt idx="342">
                  <c:v>74</c:v>
                </c:pt>
                <c:pt idx="343">
                  <c:v>74</c:v>
                </c:pt>
                <c:pt idx="344">
                  <c:v>73</c:v>
                </c:pt>
                <c:pt idx="345">
                  <c:v>74</c:v>
                </c:pt>
                <c:pt idx="346">
                  <c:v>75</c:v>
                </c:pt>
                <c:pt idx="347">
                  <c:v>75</c:v>
                </c:pt>
                <c:pt idx="348">
                  <c:v>76</c:v>
                </c:pt>
                <c:pt idx="349">
                  <c:v>77</c:v>
                </c:pt>
                <c:pt idx="350">
                  <c:v>77</c:v>
                </c:pt>
                <c:pt idx="351">
                  <c:v>77</c:v>
                </c:pt>
                <c:pt idx="352">
                  <c:v>77</c:v>
                </c:pt>
                <c:pt idx="353">
                  <c:v>77</c:v>
                </c:pt>
                <c:pt idx="354">
                  <c:v>77</c:v>
                </c:pt>
                <c:pt idx="355">
                  <c:v>76</c:v>
                </c:pt>
                <c:pt idx="356">
                  <c:v>76</c:v>
                </c:pt>
                <c:pt idx="357">
                  <c:v>76</c:v>
                </c:pt>
                <c:pt idx="358">
                  <c:v>76</c:v>
                </c:pt>
                <c:pt idx="359">
                  <c:v>76</c:v>
                </c:pt>
                <c:pt idx="360">
                  <c:v>78</c:v>
                </c:pt>
                <c:pt idx="361">
                  <c:v>78</c:v>
                </c:pt>
                <c:pt idx="362">
                  <c:v>78</c:v>
                </c:pt>
                <c:pt idx="363">
                  <c:v>79</c:v>
                </c:pt>
                <c:pt idx="364">
                  <c:v>79</c:v>
                </c:pt>
                <c:pt idx="365">
                  <c:v>79</c:v>
                </c:pt>
                <c:pt idx="366">
                  <c:v>78</c:v>
                </c:pt>
                <c:pt idx="367">
                  <c:v>78</c:v>
                </c:pt>
                <c:pt idx="368">
                  <c:v>76</c:v>
                </c:pt>
                <c:pt idx="369">
                  <c:v>76</c:v>
                </c:pt>
                <c:pt idx="370">
                  <c:v>76</c:v>
                </c:pt>
                <c:pt idx="371">
                  <c:v>76</c:v>
                </c:pt>
                <c:pt idx="372">
                  <c:v>77</c:v>
                </c:pt>
                <c:pt idx="373">
                  <c:v>77</c:v>
                </c:pt>
                <c:pt idx="374">
                  <c:v>77</c:v>
                </c:pt>
                <c:pt idx="375">
                  <c:v>75</c:v>
                </c:pt>
                <c:pt idx="376">
                  <c:v>75</c:v>
                </c:pt>
                <c:pt idx="377">
                  <c:v>75</c:v>
                </c:pt>
                <c:pt idx="378">
                  <c:v>78</c:v>
                </c:pt>
                <c:pt idx="379">
                  <c:v>78</c:v>
                </c:pt>
                <c:pt idx="380">
                  <c:v>78</c:v>
                </c:pt>
                <c:pt idx="381">
                  <c:v>78</c:v>
                </c:pt>
                <c:pt idx="382">
                  <c:v>78</c:v>
                </c:pt>
                <c:pt idx="383">
                  <c:v>79</c:v>
                </c:pt>
                <c:pt idx="384">
                  <c:v>79</c:v>
                </c:pt>
                <c:pt idx="385">
                  <c:v>79</c:v>
                </c:pt>
                <c:pt idx="386">
                  <c:v>80</c:v>
                </c:pt>
                <c:pt idx="387">
                  <c:v>80</c:v>
                </c:pt>
                <c:pt idx="388">
                  <c:v>80</c:v>
                </c:pt>
                <c:pt idx="389">
                  <c:v>80</c:v>
                </c:pt>
                <c:pt idx="390">
                  <c:v>80</c:v>
                </c:pt>
                <c:pt idx="391">
                  <c:v>80</c:v>
                </c:pt>
                <c:pt idx="392">
                  <c:v>80</c:v>
                </c:pt>
                <c:pt idx="393">
                  <c:v>80</c:v>
                </c:pt>
                <c:pt idx="394">
                  <c:v>80</c:v>
                </c:pt>
                <c:pt idx="395">
                  <c:v>80</c:v>
                </c:pt>
                <c:pt idx="396">
                  <c:v>80</c:v>
                </c:pt>
                <c:pt idx="397">
                  <c:v>81</c:v>
                </c:pt>
                <c:pt idx="398">
                  <c:v>81</c:v>
                </c:pt>
                <c:pt idx="399">
                  <c:v>82</c:v>
                </c:pt>
                <c:pt idx="400">
                  <c:v>82</c:v>
                </c:pt>
                <c:pt idx="401">
                  <c:v>82</c:v>
                </c:pt>
                <c:pt idx="402">
                  <c:v>80</c:v>
                </c:pt>
                <c:pt idx="403">
                  <c:v>79</c:v>
                </c:pt>
                <c:pt idx="404">
                  <c:v>79</c:v>
                </c:pt>
                <c:pt idx="405">
                  <c:v>77</c:v>
                </c:pt>
                <c:pt idx="406">
                  <c:v>79</c:v>
                </c:pt>
                <c:pt idx="407">
                  <c:v>79</c:v>
                </c:pt>
                <c:pt idx="408">
                  <c:v>79</c:v>
                </c:pt>
                <c:pt idx="409">
                  <c:v>79</c:v>
                </c:pt>
                <c:pt idx="410">
                  <c:v>80</c:v>
                </c:pt>
                <c:pt idx="411">
                  <c:v>80</c:v>
                </c:pt>
                <c:pt idx="412">
                  <c:v>80</c:v>
                </c:pt>
                <c:pt idx="413">
                  <c:v>80</c:v>
                </c:pt>
                <c:pt idx="414">
                  <c:v>79</c:v>
                </c:pt>
                <c:pt idx="415">
                  <c:v>79</c:v>
                </c:pt>
                <c:pt idx="416">
                  <c:v>79</c:v>
                </c:pt>
                <c:pt idx="417">
                  <c:v>79</c:v>
                </c:pt>
                <c:pt idx="418">
                  <c:v>79</c:v>
                </c:pt>
                <c:pt idx="419">
                  <c:v>78</c:v>
                </c:pt>
                <c:pt idx="420">
                  <c:v>78</c:v>
                </c:pt>
                <c:pt idx="421">
                  <c:v>78</c:v>
                </c:pt>
                <c:pt idx="422">
                  <c:v>79</c:v>
                </c:pt>
                <c:pt idx="423">
                  <c:v>79</c:v>
                </c:pt>
                <c:pt idx="424">
                  <c:v>79</c:v>
                </c:pt>
                <c:pt idx="425">
                  <c:v>79</c:v>
                </c:pt>
                <c:pt idx="426">
                  <c:v>78</c:v>
                </c:pt>
                <c:pt idx="427">
                  <c:v>77</c:v>
                </c:pt>
                <c:pt idx="428">
                  <c:v>78</c:v>
                </c:pt>
                <c:pt idx="429">
                  <c:v>78</c:v>
                </c:pt>
                <c:pt idx="430">
                  <c:v>78</c:v>
                </c:pt>
                <c:pt idx="431">
                  <c:v>78</c:v>
                </c:pt>
                <c:pt idx="432">
                  <c:v>77</c:v>
                </c:pt>
                <c:pt idx="433">
                  <c:v>76</c:v>
                </c:pt>
                <c:pt idx="434">
                  <c:v>74</c:v>
                </c:pt>
                <c:pt idx="435">
                  <c:v>75</c:v>
                </c:pt>
                <c:pt idx="436">
                  <c:v>75</c:v>
                </c:pt>
                <c:pt idx="437">
                  <c:v>74</c:v>
                </c:pt>
                <c:pt idx="438">
                  <c:v>74</c:v>
                </c:pt>
                <c:pt idx="439">
                  <c:v>74</c:v>
                </c:pt>
                <c:pt idx="440">
                  <c:v>75</c:v>
                </c:pt>
                <c:pt idx="441">
                  <c:v>73</c:v>
                </c:pt>
                <c:pt idx="442">
                  <c:v>73</c:v>
                </c:pt>
                <c:pt idx="443">
                  <c:v>71</c:v>
                </c:pt>
                <c:pt idx="444">
                  <c:v>71</c:v>
                </c:pt>
                <c:pt idx="445">
                  <c:v>72</c:v>
                </c:pt>
                <c:pt idx="446">
                  <c:v>72</c:v>
                </c:pt>
                <c:pt idx="447">
                  <c:v>72</c:v>
                </c:pt>
                <c:pt idx="448">
                  <c:v>71</c:v>
                </c:pt>
                <c:pt idx="449">
                  <c:v>72</c:v>
                </c:pt>
                <c:pt idx="450">
                  <c:v>72</c:v>
                </c:pt>
                <c:pt idx="451">
                  <c:v>72</c:v>
                </c:pt>
                <c:pt idx="452">
                  <c:v>72</c:v>
                </c:pt>
                <c:pt idx="453">
                  <c:v>72</c:v>
                </c:pt>
                <c:pt idx="454">
                  <c:v>72</c:v>
                </c:pt>
                <c:pt idx="455">
                  <c:v>72</c:v>
                </c:pt>
                <c:pt idx="456">
                  <c:v>72</c:v>
                </c:pt>
                <c:pt idx="457">
                  <c:v>72</c:v>
                </c:pt>
                <c:pt idx="458">
                  <c:v>72</c:v>
                </c:pt>
                <c:pt idx="459">
                  <c:v>72</c:v>
                </c:pt>
                <c:pt idx="460">
                  <c:v>72</c:v>
                </c:pt>
                <c:pt idx="461">
                  <c:v>73</c:v>
                </c:pt>
                <c:pt idx="462">
                  <c:v>73</c:v>
                </c:pt>
                <c:pt idx="463">
                  <c:v>73</c:v>
                </c:pt>
                <c:pt idx="464">
                  <c:v>73</c:v>
                </c:pt>
                <c:pt idx="465">
                  <c:v>73</c:v>
                </c:pt>
                <c:pt idx="466">
                  <c:v>72</c:v>
                </c:pt>
                <c:pt idx="467">
                  <c:v>73</c:v>
                </c:pt>
                <c:pt idx="468">
                  <c:v>73</c:v>
                </c:pt>
                <c:pt idx="469">
                  <c:v>73</c:v>
                </c:pt>
                <c:pt idx="470">
                  <c:v>73</c:v>
                </c:pt>
                <c:pt idx="471">
                  <c:v>73</c:v>
                </c:pt>
                <c:pt idx="472">
                  <c:v>72</c:v>
                </c:pt>
                <c:pt idx="473">
                  <c:v>72</c:v>
                </c:pt>
                <c:pt idx="474">
                  <c:v>72</c:v>
                </c:pt>
                <c:pt idx="475">
                  <c:v>72</c:v>
                </c:pt>
                <c:pt idx="476">
                  <c:v>72</c:v>
                </c:pt>
                <c:pt idx="477">
                  <c:v>72</c:v>
                </c:pt>
                <c:pt idx="478">
                  <c:v>72</c:v>
                </c:pt>
                <c:pt idx="479">
                  <c:v>72</c:v>
                </c:pt>
                <c:pt idx="480">
                  <c:v>71</c:v>
                </c:pt>
                <c:pt idx="481">
                  <c:v>71</c:v>
                </c:pt>
                <c:pt idx="482">
                  <c:v>71</c:v>
                </c:pt>
                <c:pt idx="483">
                  <c:v>71</c:v>
                </c:pt>
                <c:pt idx="484">
                  <c:v>70</c:v>
                </c:pt>
                <c:pt idx="485">
                  <c:v>70</c:v>
                </c:pt>
                <c:pt idx="486">
                  <c:v>70</c:v>
                </c:pt>
                <c:pt idx="487">
                  <c:v>70</c:v>
                </c:pt>
                <c:pt idx="488">
                  <c:v>70</c:v>
                </c:pt>
                <c:pt idx="489">
                  <c:v>70</c:v>
                </c:pt>
                <c:pt idx="490">
                  <c:v>70</c:v>
                </c:pt>
                <c:pt idx="491">
                  <c:v>70</c:v>
                </c:pt>
                <c:pt idx="492">
                  <c:v>69</c:v>
                </c:pt>
                <c:pt idx="493">
                  <c:v>68</c:v>
                </c:pt>
                <c:pt idx="494">
                  <c:v>68</c:v>
                </c:pt>
                <c:pt idx="495">
                  <c:v>68</c:v>
                </c:pt>
                <c:pt idx="496">
                  <c:v>68</c:v>
                </c:pt>
                <c:pt idx="497">
                  <c:v>68</c:v>
                </c:pt>
                <c:pt idx="498">
                  <c:v>67</c:v>
                </c:pt>
                <c:pt idx="499">
                  <c:v>66</c:v>
                </c:pt>
                <c:pt idx="500">
                  <c:v>66</c:v>
                </c:pt>
                <c:pt idx="501">
                  <c:v>66</c:v>
                </c:pt>
                <c:pt idx="502">
                  <c:v>66</c:v>
                </c:pt>
                <c:pt idx="503">
                  <c:v>65</c:v>
                </c:pt>
                <c:pt idx="504">
                  <c:v>62</c:v>
                </c:pt>
                <c:pt idx="505">
                  <c:v>63</c:v>
                </c:pt>
                <c:pt idx="506">
                  <c:v>63</c:v>
                </c:pt>
                <c:pt idx="507">
                  <c:v>63</c:v>
                </c:pt>
                <c:pt idx="508">
                  <c:v>63</c:v>
                </c:pt>
                <c:pt idx="509">
                  <c:v>62</c:v>
                </c:pt>
                <c:pt idx="510">
                  <c:v>62</c:v>
                </c:pt>
                <c:pt idx="511">
                  <c:v>61</c:v>
                </c:pt>
                <c:pt idx="512">
                  <c:v>61</c:v>
                </c:pt>
                <c:pt idx="513">
                  <c:v>61</c:v>
                </c:pt>
                <c:pt idx="514">
                  <c:v>61</c:v>
                </c:pt>
                <c:pt idx="515">
                  <c:v>61</c:v>
                </c:pt>
                <c:pt idx="516">
                  <c:v>61</c:v>
                </c:pt>
                <c:pt idx="517">
                  <c:v>61</c:v>
                </c:pt>
                <c:pt idx="518">
                  <c:v>61</c:v>
                </c:pt>
                <c:pt idx="519">
                  <c:v>61</c:v>
                </c:pt>
                <c:pt idx="520">
                  <c:v>61</c:v>
                </c:pt>
                <c:pt idx="521">
                  <c:v>61</c:v>
                </c:pt>
                <c:pt idx="522">
                  <c:v>60</c:v>
                </c:pt>
                <c:pt idx="523">
                  <c:v>60</c:v>
                </c:pt>
                <c:pt idx="524">
                  <c:v>60</c:v>
                </c:pt>
                <c:pt idx="525">
                  <c:v>59</c:v>
                </c:pt>
                <c:pt idx="526">
                  <c:v>59</c:v>
                </c:pt>
                <c:pt idx="527">
                  <c:v>59</c:v>
                </c:pt>
                <c:pt idx="528">
                  <c:v>59</c:v>
                </c:pt>
                <c:pt idx="529">
                  <c:v>59</c:v>
                </c:pt>
                <c:pt idx="530">
                  <c:v>59</c:v>
                </c:pt>
                <c:pt idx="531">
                  <c:v>59</c:v>
                </c:pt>
                <c:pt idx="532">
                  <c:v>57</c:v>
                </c:pt>
                <c:pt idx="533">
                  <c:v>57</c:v>
                </c:pt>
                <c:pt idx="534">
                  <c:v>57</c:v>
                </c:pt>
                <c:pt idx="535">
                  <c:v>53</c:v>
                </c:pt>
                <c:pt idx="536">
                  <c:v>53</c:v>
                </c:pt>
                <c:pt idx="537">
                  <c:v>53</c:v>
                </c:pt>
                <c:pt idx="538">
                  <c:v>52</c:v>
                </c:pt>
                <c:pt idx="539">
                  <c:v>51</c:v>
                </c:pt>
                <c:pt idx="540">
                  <c:v>50</c:v>
                </c:pt>
                <c:pt idx="541">
                  <c:v>50</c:v>
                </c:pt>
                <c:pt idx="542">
                  <c:v>49</c:v>
                </c:pt>
                <c:pt idx="543">
                  <c:v>48</c:v>
                </c:pt>
                <c:pt idx="544">
                  <c:v>40</c:v>
                </c:pt>
                <c:pt idx="545">
                  <c:v>39</c:v>
                </c:pt>
                <c:pt idx="546">
                  <c:v>37</c:v>
                </c:pt>
                <c:pt idx="547">
                  <c:v>26</c:v>
                </c:pt>
                <c:pt idx="548">
                  <c:v>23</c:v>
                </c:pt>
                <c:pt idx="549">
                  <c:v>0</c:v>
                </c:pt>
                <c:pt idx="55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82-4216-BCCC-1D35276AF3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7618320"/>
        <c:axId val="1317613728"/>
      </c:lineChart>
      <c:catAx>
        <c:axId val="1317618320"/>
        <c:scaling>
          <c:orientation val="minMax"/>
        </c:scaling>
        <c:delete val="0"/>
        <c:axPos val="b"/>
        <c:numFmt formatCode="h:mm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613728"/>
        <c:crosses val="autoZero"/>
        <c:auto val="1"/>
        <c:lblAlgn val="ctr"/>
        <c:lblOffset val="100"/>
        <c:noMultiLvlLbl val="0"/>
      </c:catAx>
      <c:valAx>
        <c:axId val="13176137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61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09014194692561E-2"/>
          <c:y val="0.30536221140296399"/>
          <c:w val="0.88186640897208524"/>
          <c:h val="0.4103136392311126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Analysis!$I$29</c:f>
              <c:strCache>
                <c:ptCount val="1"/>
                <c:pt idx="0">
                  <c:v>WELCOME &amp; INTROS</c:v>
                </c:pt>
              </c:strCache>
            </c:strRef>
          </c:tx>
          <c:spPr>
            <a:solidFill>
              <a:srgbClr val="224D8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46037589637129E-2"/>
                  <c:y val="0.29888575890738328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D1-4584-B92C-BD8EF7804E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Analysis!$J$28</c:f>
              <c:strCache>
                <c:ptCount val="1"/>
                <c:pt idx="0">
                  <c:v>Duration</c:v>
                </c:pt>
              </c:strCache>
            </c:strRef>
          </c:cat>
          <c:val>
            <c:numRef>
              <c:f>Analysis!$J$29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D1-4584-B92C-BD8EF7804E98}"/>
            </c:ext>
          </c:extLst>
        </c:ser>
        <c:ser>
          <c:idx val="1"/>
          <c:order val="1"/>
          <c:tx>
            <c:strRef>
              <c:f>Analysis!$I$30</c:f>
              <c:strCache>
                <c:ptCount val="1"/>
                <c:pt idx="0">
                  <c:v>KEYNOTE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Analysis!$J$28</c:f>
              <c:strCache>
                <c:ptCount val="1"/>
                <c:pt idx="0">
                  <c:v>Duration</c:v>
                </c:pt>
              </c:strCache>
            </c:strRef>
          </c:cat>
          <c:val>
            <c:numRef>
              <c:f>Analysis!$J$30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D1-4584-B92C-BD8EF7804E98}"/>
            </c:ext>
          </c:extLst>
        </c:ser>
        <c:ser>
          <c:idx val="2"/>
          <c:order val="2"/>
          <c:tx>
            <c:strRef>
              <c:f>Analysis!$I$31</c:f>
              <c:strCache>
                <c:ptCount val="1"/>
                <c:pt idx="0">
                  <c:v>Part 1 – The EU Green Deal and Fortified Heritage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1984443646337"/>
                      <c:h val="0.240769170030096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1BD1-4584-B92C-BD8EF7804E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Analysis!$J$28</c:f>
              <c:strCache>
                <c:ptCount val="1"/>
                <c:pt idx="0">
                  <c:v>Duration</c:v>
                </c:pt>
              </c:strCache>
            </c:strRef>
          </c:cat>
          <c:val>
            <c:numRef>
              <c:f>Analysis!$J$31</c:f>
              <c:numCache>
                <c:formatCode>General</c:formatCode>
                <c:ptCount val="1"/>
                <c:pt idx="0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D1-4584-B92C-BD8EF7804E98}"/>
            </c:ext>
          </c:extLst>
        </c:ser>
        <c:ser>
          <c:idx val="3"/>
          <c:order val="3"/>
          <c:tx>
            <c:strRef>
              <c:f>Analysis!$I$32</c:f>
              <c:strCache>
                <c:ptCount val="1"/>
                <c:pt idx="0">
                  <c:v>LUNCH BREAK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Analysis!$J$28</c:f>
              <c:strCache>
                <c:ptCount val="1"/>
                <c:pt idx="0">
                  <c:v>Duration</c:v>
                </c:pt>
              </c:strCache>
            </c:strRef>
          </c:cat>
          <c:val>
            <c:numRef>
              <c:f>Analysis!$J$32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D1-4584-B92C-BD8EF7804E98}"/>
            </c:ext>
          </c:extLst>
        </c:ser>
        <c:ser>
          <c:idx val="4"/>
          <c:order val="4"/>
          <c:tx>
            <c:strRef>
              <c:f>Analysis!$I$33</c:f>
              <c:strCache>
                <c:ptCount val="1"/>
                <c:pt idx="0">
                  <c:v>Part 2 – State of EFFORTS</c:v>
                </c:pt>
              </c:strCache>
            </c:strRef>
          </c:tx>
          <c:spPr>
            <a:solidFill>
              <a:srgbClr val="224D8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Analysis!$J$28</c:f>
              <c:strCache>
                <c:ptCount val="1"/>
                <c:pt idx="0">
                  <c:v>Duration</c:v>
                </c:pt>
              </c:strCache>
            </c:strRef>
          </c:cat>
          <c:val>
            <c:numRef>
              <c:f>Analysis!$J$33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D1-4584-B92C-BD8EF7804E98}"/>
            </c:ext>
          </c:extLst>
        </c:ser>
        <c:ser>
          <c:idx val="5"/>
          <c:order val="5"/>
          <c:tx>
            <c:strRef>
              <c:f>Analysis!$I$34</c:f>
              <c:strCache>
                <c:ptCount val="1"/>
                <c:pt idx="0">
                  <c:v>Part 3 – Future of EFFORTS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Analysis!$J$28</c:f>
              <c:strCache>
                <c:ptCount val="1"/>
                <c:pt idx="0">
                  <c:v>Duration</c:v>
                </c:pt>
              </c:strCache>
            </c:strRef>
          </c:cat>
          <c:val>
            <c:numRef>
              <c:f>Analysis!$J$34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D1-4584-B92C-BD8EF7804E98}"/>
            </c:ext>
          </c:extLst>
        </c:ser>
        <c:ser>
          <c:idx val="6"/>
          <c:order val="6"/>
          <c:tx>
            <c:strRef>
              <c:f>Analysis!$I$35</c:f>
              <c:strCache>
                <c:ptCount val="1"/>
                <c:pt idx="0">
                  <c:v>Part 4 – Conclusions</c:v>
                </c:pt>
              </c:strCache>
            </c:strRef>
          </c:tx>
          <c:spPr>
            <a:solidFill>
              <a:srgbClr val="224D8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1925632799107764E-2"/>
                  <c:y val="0.33730210678462547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D1-4584-B92C-BD8EF7804E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Analysis!$J$28</c:f>
              <c:strCache>
                <c:ptCount val="1"/>
                <c:pt idx="0">
                  <c:v>Duration</c:v>
                </c:pt>
              </c:strCache>
            </c:strRef>
          </c:cat>
          <c:val>
            <c:numRef>
              <c:f>Analysis!$J$35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BD1-4584-B92C-BD8EF7804E98}"/>
            </c:ext>
          </c:extLst>
        </c:ser>
        <c:ser>
          <c:idx val="7"/>
          <c:order val="7"/>
          <c:tx>
            <c:strRef>
              <c:f>Analysis!$I$36</c:f>
              <c:strCache>
                <c:ptCount val="1"/>
                <c:pt idx="0">
                  <c:v>Part 5 – On the Podium</c:v>
                </c:pt>
              </c:strCache>
            </c:strRef>
          </c:tx>
          <c:spPr>
            <a:solidFill>
              <a:srgbClr val="A31D2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33547799019631608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D1-4584-B92C-BD8EF7804E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Analysis!$J$28</c:f>
              <c:strCache>
                <c:ptCount val="1"/>
                <c:pt idx="0">
                  <c:v>Duration</c:v>
                </c:pt>
              </c:strCache>
            </c:strRef>
          </c:cat>
          <c:val>
            <c:numRef>
              <c:f>Analysis!$J$36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D1-4584-B92C-BD8EF7804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74675128"/>
        <c:axId val="574673816"/>
      </c:barChart>
      <c:catAx>
        <c:axId val="574675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74673816"/>
        <c:crosses val="autoZero"/>
        <c:auto val="1"/>
        <c:lblAlgn val="ctr"/>
        <c:lblOffset val="100"/>
        <c:noMultiLvlLbl val="0"/>
      </c:catAx>
      <c:valAx>
        <c:axId val="57467381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74675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B8CE9-D6A9-4FAB-B98A-8D3CB4B4A4C5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1285B-4EF5-4885-9667-CCA1E8834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6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F8C31-3798-4CE9-8CEE-BCB5DE765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45D4C1-D309-4852-963D-AFC39AB1A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54614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74A40-EB30-4948-B2E2-0F1D9AF3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CEEB31-5276-4893-825E-B0288A007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1D75F-C01B-4A2C-8AA4-E40827B7A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2913B-3B02-4048-AB1C-92A58708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8BA3A-D080-41D0-9C1B-A5407F59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931C6-664E-40C4-9697-7BB2C767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7090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D203-CDAF-4DFE-93F6-A398E1E4A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145E6B-3F08-4CBE-AC83-CF4F183B7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02B21-44A3-4102-81D7-B5284B18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D19BC-986A-4951-A0EF-F6B672A32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70B69-02A0-4D34-87E6-A6EAF4FB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9301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834599-8B80-4690-839C-BA369A7B8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10D56-142B-422C-BBC1-E2D537A24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A0809-5DF5-4E24-B28C-F2FD36BDF9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569B3-0338-481E-9D15-418539B0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5A4E2-7CCB-4158-A86C-8800B47DC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048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A5540-A079-4644-9A03-33D980FC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F4240-FAE3-42C9-843E-0BB7798BD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381CE-6AD4-4842-9739-76649FD2F7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DE692-E806-4B5F-A9AD-D43548888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14E2B-78A7-4AB0-AB84-E0187F49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31A890-E972-48A3-AFB0-29BA15B411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8" y="228415"/>
            <a:ext cx="1726573" cy="172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8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A5540-A079-4644-9A03-33D980FC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F4240-FAE3-42C9-843E-0BB7798BD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381CE-6AD4-4842-9739-76649FD2F7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DE692-E806-4B5F-A9AD-D43548888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14E2B-78A7-4AB0-AB84-E0187F49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224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0CF9-482A-4637-9742-938BCB208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9ACC9-DF3F-4629-8838-769EB16F1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CD264-6E9B-4F87-BB19-389D22E9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E93A7-7753-4090-9DBC-3AF5CC1B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D12F5-6DB9-4D95-BBD7-956A1FD2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4250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72682-9B0E-4618-A93C-0CFD8EF0F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1FD8F-9F96-4314-899E-E9A487135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AE40E-97BA-4DEC-A3A8-19F6BA751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68A10-96A6-4357-96DF-0773FD88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F35A80-1AAB-49E3-80FA-3B950F8E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A58E3-9F5A-417C-B9C2-713AC583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5700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5FD9B-BC14-49AA-A42A-59746671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50465C-2EAC-4A82-BBC6-E4A898516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71296-707C-466B-9EA2-CC2580EA3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480E93-C4A0-4B9D-9A0F-DD4E0B92C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1437D7-593F-4AD3-A786-ADE44B753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BC6C58-3411-45B5-AFC2-715EBA60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1B1918-C015-4D23-A202-67A8433C8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08525-D8AC-434D-948B-949870DD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390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F4199-2B9F-47FF-AE26-626F071F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BA8BD0-F78B-44CB-A5F1-71FA9E01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2DE99-CB2B-46BF-8353-8629CF070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31F556-3603-416B-B6A9-85088A9FD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5025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6B7A9E-C4BA-441D-92A4-DE97E6A8F8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7794E-2C6B-4E36-94EE-958C3372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7C452-531F-462E-95FA-B39F27E50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8942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A9318-E50C-488D-9F55-D1A41B1F8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271D7-0329-4FB0-9808-571A3CAAA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CFB1B-2E42-414C-B23B-BF93A25F1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5C990-2F42-4848-B076-ADD12DB0F1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5298BD-2302-414C-BE32-88928804AF08}" type="datetimeFigureOut">
              <a:rPr lang="en-BE" smtClean="0"/>
              <a:t>01/19/2022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5DB6C-4CE8-4E30-8C30-02E15F0E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268BCD-BDE2-4FEA-A256-09497238F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EA5A94-4455-4A93-BCE0-D5E8C6519C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6981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F2A000-7168-4E1C-9F61-CF0DDF180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637" y="365125"/>
            <a:ext cx="81541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B553C-DB0A-46F5-8FF7-4BD04BDAB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691" y="2460395"/>
            <a:ext cx="11090132" cy="3876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90439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etaPlus" panose="0200050605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etaPlus" panose="0200050605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etaPlus" panose="0200050605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etaPlus" panose="0200050605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etaPlus" panose="0200050605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etaPlus" panose="02000506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CB16A18-1BE8-4480-B12E-0A4155E37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09" y="3661192"/>
            <a:ext cx="6282436" cy="32047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7CBC724-79DC-4CC8-B128-7D62A358F8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4" t="29706" b="3864"/>
          <a:stretch/>
        </p:blipFill>
        <p:spPr>
          <a:xfrm>
            <a:off x="1" y="3661192"/>
            <a:ext cx="5918408" cy="31968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54B528-2671-4980-A422-DDD9809CCA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641" y="372786"/>
            <a:ext cx="1459241" cy="14378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E86075-5F74-47FC-9460-405ECE351B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8" y="228415"/>
            <a:ext cx="1726573" cy="17265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DC512B-486E-4810-8F5D-50EAA87557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812" y="1955937"/>
            <a:ext cx="2162897" cy="65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ity of &amp;#39;s-Hertogenbosch | ERRIN">
            <a:extLst>
              <a:ext uri="{FF2B5EF4-FFF2-40B4-BE49-F238E27FC236}">
                <a16:creationId xmlns:a16="http://schemas.microsoft.com/office/drawing/2014/main" id="{A5366C3F-1702-41A0-AF39-CC708EE1A5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973" y="2523561"/>
            <a:ext cx="1064574" cy="62335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AE6FE96-587A-4BC4-9154-4A3299537882}"/>
              </a:ext>
            </a:extLst>
          </p:cNvPr>
          <p:cNvGrpSpPr/>
          <p:nvPr/>
        </p:nvGrpSpPr>
        <p:grpSpPr>
          <a:xfrm>
            <a:off x="0" y="3176511"/>
            <a:ext cx="8581292" cy="969362"/>
            <a:chOff x="0" y="2984884"/>
            <a:chExt cx="7323467" cy="827275"/>
          </a:xfrm>
        </p:grpSpPr>
        <p:sp>
          <p:nvSpPr>
            <p:cNvPr id="12" name="Flowchart: Delay 11">
              <a:extLst>
                <a:ext uri="{FF2B5EF4-FFF2-40B4-BE49-F238E27FC236}">
                  <a16:creationId xmlns:a16="http://schemas.microsoft.com/office/drawing/2014/main" id="{29C79384-9EB0-4BD3-82D9-BFC92FBF9085}"/>
                </a:ext>
              </a:extLst>
            </p:cNvPr>
            <p:cNvSpPr/>
            <p:nvPr/>
          </p:nvSpPr>
          <p:spPr>
            <a:xfrm>
              <a:off x="6496192" y="2984884"/>
              <a:ext cx="827275" cy="827275"/>
            </a:xfrm>
            <a:prstGeom prst="flowChartDelay">
              <a:avLst/>
            </a:prstGeom>
            <a:solidFill>
              <a:srgbClr val="224D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C0AD131-62DA-4C4D-A441-A004936D5249}"/>
                </a:ext>
              </a:extLst>
            </p:cNvPr>
            <p:cNvSpPr/>
            <p:nvPr/>
          </p:nvSpPr>
          <p:spPr>
            <a:xfrm>
              <a:off x="0" y="2984885"/>
              <a:ext cx="6496192" cy="827274"/>
            </a:xfrm>
            <a:prstGeom prst="rect">
              <a:avLst/>
            </a:prstGeom>
            <a:solidFill>
              <a:srgbClr val="224D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10A8B2C-A0A3-45F8-AEF4-6D0A2E083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118" y="3298965"/>
            <a:ext cx="7151358" cy="724453"/>
          </a:xfrm>
        </p:spPr>
        <p:txBody>
          <a:bodyPr anchor="ctr">
            <a:noAutofit/>
          </a:bodyPr>
          <a:lstStyle/>
          <a:p>
            <a:pPr algn="l"/>
            <a:r>
              <a:rPr lang="en-BE" sz="4400" dirty="0">
                <a:solidFill>
                  <a:schemeClr val="bg1"/>
                </a:solidFill>
                <a:latin typeface="MetaPlus" panose="02000506050000020004" pitchFamily="2" charset="0"/>
              </a:rPr>
              <a:t>EFFORTS 6</a:t>
            </a:r>
            <a:r>
              <a:rPr lang="en-BE" sz="4400" baseline="30000" dirty="0">
                <a:solidFill>
                  <a:schemeClr val="bg1"/>
                </a:solidFill>
                <a:latin typeface="MetaPlus" panose="02000506050000020004" pitchFamily="2" charset="0"/>
              </a:rPr>
              <a:t>th</a:t>
            </a:r>
            <a:r>
              <a:rPr lang="en-BE" sz="4400" dirty="0">
                <a:solidFill>
                  <a:schemeClr val="bg1"/>
                </a:solidFill>
                <a:latin typeface="MetaPlus" panose="02000506050000020004" pitchFamily="2" charset="0"/>
              </a:rPr>
              <a:t> Annual Congress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EABDA58-6A9C-486B-B282-6B0CE803FF66}"/>
              </a:ext>
            </a:extLst>
          </p:cNvPr>
          <p:cNvGrpSpPr/>
          <p:nvPr/>
        </p:nvGrpSpPr>
        <p:grpSpPr>
          <a:xfrm>
            <a:off x="0" y="4268326"/>
            <a:ext cx="6672105" cy="753696"/>
            <a:chOff x="0" y="2984884"/>
            <a:chExt cx="7323467" cy="827275"/>
          </a:xfrm>
        </p:grpSpPr>
        <p:sp>
          <p:nvSpPr>
            <p:cNvPr id="16" name="Flowchart: Delay 15">
              <a:extLst>
                <a:ext uri="{FF2B5EF4-FFF2-40B4-BE49-F238E27FC236}">
                  <a16:creationId xmlns:a16="http://schemas.microsoft.com/office/drawing/2014/main" id="{77E48413-1685-4950-AFBA-67B3C6918530}"/>
                </a:ext>
              </a:extLst>
            </p:cNvPr>
            <p:cNvSpPr/>
            <p:nvPr/>
          </p:nvSpPr>
          <p:spPr>
            <a:xfrm>
              <a:off x="6496192" y="2984884"/>
              <a:ext cx="827275" cy="827275"/>
            </a:xfrm>
            <a:prstGeom prst="flowChartDelay">
              <a:avLst/>
            </a:prstGeom>
            <a:solidFill>
              <a:srgbClr val="224D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AD0BA96-D3C5-415A-AA34-03A965E629F7}"/>
                </a:ext>
              </a:extLst>
            </p:cNvPr>
            <p:cNvSpPr/>
            <p:nvPr/>
          </p:nvSpPr>
          <p:spPr>
            <a:xfrm>
              <a:off x="0" y="2984885"/>
              <a:ext cx="6496192" cy="827274"/>
            </a:xfrm>
            <a:prstGeom prst="rect">
              <a:avLst/>
            </a:prstGeom>
            <a:solidFill>
              <a:srgbClr val="224D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97CF9FEC-1ED4-4C4D-861B-CC9CF623D7B4}"/>
              </a:ext>
            </a:extLst>
          </p:cNvPr>
          <p:cNvSpPr txBox="1">
            <a:spLocks/>
          </p:cNvSpPr>
          <p:nvPr/>
        </p:nvSpPr>
        <p:spPr>
          <a:xfrm>
            <a:off x="509118" y="4308927"/>
            <a:ext cx="2957563" cy="563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200" dirty="0">
                <a:solidFill>
                  <a:schemeClr val="bg1"/>
                </a:solidFill>
                <a:latin typeface="MetaPlus" panose="02000506050000020004" pitchFamily="2" charset="0"/>
              </a:rPr>
              <a:t>13 January 2022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E77DD9D-5F8A-4AE8-AD6B-F5F36BD46317}"/>
              </a:ext>
            </a:extLst>
          </p:cNvPr>
          <p:cNvGrpSpPr/>
          <p:nvPr/>
        </p:nvGrpSpPr>
        <p:grpSpPr>
          <a:xfrm>
            <a:off x="4048755" y="-1"/>
            <a:ext cx="4094490" cy="2333615"/>
            <a:chOff x="3897976" y="-1"/>
            <a:chExt cx="4094490" cy="2333615"/>
          </a:xfrm>
        </p:grpSpPr>
        <p:sp>
          <p:nvSpPr>
            <p:cNvPr id="27" name="Rectangle 26">
              <a:hlinkClick r:id="" action="ppaction://customshow?id=1"/>
              <a:extLst>
                <a:ext uri="{FF2B5EF4-FFF2-40B4-BE49-F238E27FC236}">
                  <a16:creationId xmlns:a16="http://schemas.microsoft.com/office/drawing/2014/main" id="{D3BA8610-3E5F-42C0-AC4D-909F4EB4E014}"/>
                </a:ext>
              </a:extLst>
            </p:cNvPr>
            <p:cNvSpPr/>
            <p:nvPr/>
          </p:nvSpPr>
          <p:spPr>
            <a:xfrm>
              <a:off x="3897976" y="-1"/>
              <a:ext cx="4094490" cy="2333615"/>
            </a:xfrm>
            <a:prstGeom prst="rect">
              <a:avLst/>
            </a:prstGeom>
            <a:solidFill>
              <a:srgbClr val="A31D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5CD9338-6B15-4C5F-988D-573B5ABFD02C}"/>
                </a:ext>
              </a:extLst>
            </p:cNvPr>
            <p:cNvSpPr txBox="1"/>
            <p:nvPr/>
          </p:nvSpPr>
          <p:spPr>
            <a:xfrm>
              <a:off x="4653589" y="443531"/>
              <a:ext cx="258326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taPlus" panose="02000506050000020004" pitchFamily="2" charset="0"/>
                  <a:ea typeface="+mj-ea"/>
                  <a:cs typeface="+mj-cs"/>
                </a:rPr>
                <a:t>REPORT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411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206A9-D7B9-403A-B33D-FE2171344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602" y="365125"/>
            <a:ext cx="8729221" cy="1325563"/>
          </a:xfrm>
        </p:spPr>
        <p:txBody>
          <a:bodyPr>
            <a:normAutofit/>
          </a:bodyPr>
          <a:lstStyle/>
          <a:p>
            <a:r>
              <a:rPr lang="en-GB" sz="4000" dirty="0"/>
              <a:t>147 Registrations* from 23 countries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7FA0EA-51DE-49EC-8B78-389573C87F2F}"/>
              </a:ext>
            </a:extLst>
          </p:cNvPr>
          <p:cNvSpPr txBox="1"/>
          <p:nvPr/>
        </p:nvSpPr>
        <p:spPr>
          <a:xfrm>
            <a:off x="522117" y="6123543"/>
            <a:ext cx="110917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GB" sz="1800" dirty="0"/>
              <a:t>*Excluding team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C18CE14-ECB2-41AC-B4FD-04BA4E8A41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63875"/>
              </p:ext>
            </p:extLst>
          </p:nvPr>
        </p:nvGraphicFramePr>
        <p:xfrm>
          <a:off x="578177" y="2076449"/>
          <a:ext cx="11035646" cy="404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653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206A9-D7B9-403A-B33D-FE2171344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602" y="365125"/>
            <a:ext cx="8729221" cy="1325563"/>
          </a:xfrm>
        </p:spPr>
        <p:txBody>
          <a:bodyPr>
            <a:normAutofit/>
          </a:bodyPr>
          <a:lstStyle/>
          <a:p>
            <a:r>
              <a:rPr lang="en-GB" sz="4000" dirty="0"/>
              <a:t>121 Participants* from 23 countries</a:t>
            </a:r>
            <a:br>
              <a:rPr lang="en-GB" sz="4000" dirty="0"/>
            </a:br>
            <a:r>
              <a:rPr lang="en-GB" sz="3200" dirty="0"/>
              <a:t>(no-shows: 17,7%)</a:t>
            </a:r>
            <a:endParaRPr lang="en-GB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7FA0EA-51DE-49EC-8B78-389573C87F2F}"/>
              </a:ext>
            </a:extLst>
          </p:cNvPr>
          <p:cNvSpPr txBox="1"/>
          <p:nvPr/>
        </p:nvSpPr>
        <p:spPr>
          <a:xfrm>
            <a:off x="522117" y="6123543"/>
            <a:ext cx="110917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GB" sz="1800" dirty="0"/>
              <a:t>*Excluding team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C18CE14-ECB2-41AC-B4FD-04BA4E8A4187}"/>
              </a:ext>
            </a:extLst>
          </p:cNvPr>
          <p:cNvGraphicFramePr>
            <a:graphicFrameLocks/>
          </p:cNvGraphicFramePr>
          <p:nvPr/>
        </p:nvGraphicFramePr>
        <p:xfrm>
          <a:off x="578177" y="2076449"/>
          <a:ext cx="11035646" cy="404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52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C00E99F-4BBB-47CE-9E16-B2E8AB05F4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294569"/>
              </p:ext>
            </p:extLst>
          </p:nvPr>
        </p:nvGraphicFramePr>
        <p:xfrm>
          <a:off x="523691" y="1838228"/>
          <a:ext cx="11090131" cy="26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DB3FDEA-8671-4155-BF25-D6B7376C9E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446457"/>
              </p:ext>
            </p:extLst>
          </p:nvPr>
        </p:nvGraphicFramePr>
        <p:xfrm>
          <a:off x="523691" y="4295775"/>
          <a:ext cx="11090131" cy="1317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3B206A9-D7B9-403A-B33D-FE2171344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6066" y="365125"/>
            <a:ext cx="8917757" cy="1325563"/>
          </a:xfrm>
        </p:spPr>
        <p:txBody>
          <a:bodyPr>
            <a:noAutofit/>
          </a:bodyPr>
          <a:lstStyle/>
          <a:p>
            <a:r>
              <a:rPr lang="en-GB" sz="3200" dirty="0"/>
              <a:t>77 Participants* on average, 97 maximum concurrent and 5h24 average watching time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6D94B8-2BDD-4EFE-AF67-C4E23585F206}"/>
              </a:ext>
            </a:extLst>
          </p:cNvPr>
          <p:cNvSpPr txBox="1"/>
          <p:nvPr/>
        </p:nvSpPr>
        <p:spPr>
          <a:xfrm>
            <a:off x="5519394" y="630820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GB" sz="1800" dirty="0"/>
              <a:t>*Excluding team</a:t>
            </a:r>
          </a:p>
        </p:txBody>
      </p:sp>
    </p:spTree>
    <p:extLst>
      <p:ext uri="{BB962C8B-B14F-4D97-AF65-F5344CB8AC3E}">
        <p14:creationId xmlns:p14="http://schemas.microsoft.com/office/powerpoint/2010/main" val="393980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53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  <vt:variant>
        <vt:lpstr>Custom Shows</vt:lpstr>
      </vt:variant>
      <vt:variant>
        <vt:i4>2</vt:i4>
      </vt:variant>
    </vt:vector>
  </HeadingPairs>
  <TitlesOfParts>
    <vt:vector size="10" baseType="lpstr">
      <vt:lpstr>Arial</vt:lpstr>
      <vt:lpstr>Calibri</vt:lpstr>
      <vt:lpstr>MetaPlus</vt:lpstr>
      <vt:lpstr>Office Theme</vt:lpstr>
      <vt:lpstr>EFFORTS 6th Annual Congress</vt:lpstr>
      <vt:lpstr>147 Registrations* from 23 countries</vt:lpstr>
      <vt:lpstr>121 Participants* from 23 countries (no-shows: 17,7%)</vt:lpstr>
      <vt:lpstr>77 Participants* on average, 97 maximum concurrent and 5h24 average watching time</vt:lpstr>
      <vt:lpstr>Intro Loop</vt:lpstr>
      <vt:lpstr>Main Show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EFFORTS Congress Zuiderwaterlinie-Liniemeeting</dc:title>
  <dc:creator>Ana Maria Bravo</dc:creator>
  <cp:lastModifiedBy>Maria Ines Filipe</cp:lastModifiedBy>
  <cp:revision>21</cp:revision>
  <dcterms:created xsi:type="dcterms:W3CDTF">2021-11-26T09:31:05Z</dcterms:created>
  <dcterms:modified xsi:type="dcterms:W3CDTF">2022-01-20T15:08:45Z</dcterms:modified>
</cp:coreProperties>
</file>