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26" y="-10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63207-29F1-4459-9A08-08706F421DA1}" type="datetimeFigureOut">
              <a:rPr lang="nl-NL" smtClean="0"/>
              <a:t>2-5-2019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92D1C-9E37-4D32-B6AA-EA527549F8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264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3C2A-01E6-44EE-AD78-E0499B8E3B39}" type="datetime1">
              <a:rPr lang="nl-NL" smtClean="0"/>
              <a:t>2-5-2019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International Fortress Council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6022-483A-4DE0-AB08-2DFBBD1011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9150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CBDF-0129-43D6-838C-DAEC80E34839}" type="datetime1">
              <a:rPr lang="nl-NL" smtClean="0"/>
              <a:t>2-5-2019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International Fortress Council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6022-483A-4DE0-AB08-2DFBBD1011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7931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E30E9-1295-4B0B-8DF9-A940550A24DD}" type="datetime1">
              <a:rPr lang="nl-NL" smtClean="0"/>
              <a:t>2-5-2019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International Fortress Council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6022-483A-4DE0-AB08-2DFBBD1011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2432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D2551-7EE5-4F57-B20A-EFD5B5F5C1EC}" type="datetime1">
              <a:rPr lang="nl-NL" smtClean="0"/>
              <a:t>2-5-2019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International Fortress Council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6022-483A-4DE0-AB08-2DFBBD1011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4232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7DA41-CFBE-4FEB-ABE5-01751DFCD451}" type="datetime1">
              <a:rPr lang="nl-NL" smtClean="0"/>
              <a:t>2-5-2019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International Fortress Council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6022-483A-4DE0-AB08-2DFBBD1011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2544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3893-F06D-4B34-B657-BFFCDF45254D}" type="datetime1">
              <a:rPr lang="nl-NL" smtClean="0"/>
              <a:t>2-5-2019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International Fortress Council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6022-483A-4DE0-AB08-2DFBBD1011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5527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AC4A-D8C4-46E7-92FF-FF994CA148D4}" type="datetime1">
              <a:rPr lang="nl-NL" smtClean="0"/>
              <a:t>2-5-2019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International Fortress Council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6022-483A-4DE0-AB08-2DFBBD1011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2796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16D81-5B03-417A-9D0C-42FEDBE03EDD}" type="datetime1">
              <a:rPr lang="nl-NL" smtClean="0"/>
              <a:t>2-5-2019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International Fortress Council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6022-483A-4DE0-AB08-2DFBBD1011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528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2534-3616-441C-8441-F318DE0B4618}" type="datetime1">
              <a:rPr lang="nl-NL" smtClean="0"/>
              <a:t>2-5-2019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International Fortress Council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6022-483A-4DE0-AB08-2DFBBD1011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0762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EB7A-3B18-48CC-89EB-A8B5267B10CE}" type="datetime1">
              <a:rPr lang="nl-NL" smtClean="0"/>
              <a:t>2-5-2019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International Fortress Council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6022-483A-4DE0-AB08-2DFBBD1011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260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DA4B-F744-4A51-B4E3-9FE8D169A098}" type="datetime1">
              <a:rPr lang="nl-NL" smtClean="0"/>
              <a:t>2-5-2019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International Fortress Council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6022-483A-4DE0-AB08-2DFBBD1011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8591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4980C-1BE6-49B9-A78A-8D7F64089191}" type="datetime1">
              <a:rPr lang="nl-NL" smtClean="0"/>
              <a:t>2-5-2019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International Fortress Council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66022-483A-4DE0-AB08-2DFBBD1011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64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-36512" y="5113639"/>
            <a:ext cx="8784976" cy="1752600"/>
          </a:xfrm>
        </p:spPr>
        <p:txBody>
          <a:bodyPr>
            <a:normAutofit/>
          </a:bodyPr>
          <a:lstStyle/>
          <a:p>
            <a:r>
              <a:rPr lang="nl-NL" sz="4000" b="1" dirty="0" smtClean="0"/>
              <a:t>INTERNATIONAL FORTRESS COUNCIL</a:t>
            </a:r>
            <a:endParaRPr lang="nl-NL" sz="4000" b="1" dirty="0"/>
          </a:p>
        </p:txBody>
      </p:sp>
      <p:pic>
        <p:nvPicPr>
          <p:cNvPr id="3074" name="Picture 2" descr="Logo IF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7240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157"/>
            <a:ext cx="6706716" cy="498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International Fortress Council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147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AIMS OF IFC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Preserving fort, </a:t>
            </a:r>
            <a:r>
              <a:rPr lang="nl-NL" dirty="0" err="1" smtClean="0"/>
              <a:t>defensive</a:t>
            </a:r>
            <a:r>
              <a:rPr lang="nl-NL" dirty="0" smtClean="0"/>
              <a:t> </a:t>
            </a:r>
            <a:r>
              <a:rPr lang="nl-NL" dirty="0" err="1" smtClean="0"/>
              <a:t>works</a:t>
            </a:r>
            <a:r>
              <a:rPr lang="nl-NL" dirty="0" smtClean="0"/>
              <a:t> and military </a:t>
            </a:r>
            <a:r>
              <a:rPr lang="nl-NL" dirty="0" err="1" smtClean="0"/>
              <a:t>architecture</a:t>
            </a:r>
            <a:endParaRPr lang="nl-NL" dirty="0" smtClean="0"/>
          </a:p>
          <a:p>
            <a:r>
              <a:rPr lang="nl-NL" dirty="0" err="1" smtClean="0"/>
              <a:t>Furthering</a:t>
            </a:r>
            <a:r>
              <a:rPr lang="nl-NL" dirty="0" smtClean="0"/>
              <a:t> of </a:t>
            </a:r>
            <a:r>
              <a:rPr lang="nl-NL" dirty="0" err="1" smtClean="0"/>
              <a:t>knowledge</a:t>
            </a:r>
            <a:r>
              <a:rPr lang="nl-NL" dirty="0" smtClean="0"/>
              <a:t> and information </a:t>
            </a:r>
            <a:r>
              <a:rPr lang="nl-NL" dirty="0" err="1" smtClean="0"/>
              <a:t>between</a:t>
            </a:r>
            <a:r>
              <a:rPr lang="nl-NL" dirty="0" smtClean="0"/>
              <a:t> members</a:t>
            </a:r>
          </a:p>
          <a:p>
            <a:endParaRPr lang="nl-NL" dirty="0"/>
          </a:p>
        </p:txBody>
      </p:sp>
      <p:pic>
        <p:nvPicPr>
          <p:cNvPr id="1026" name="Picture 2" descr="J:\01. Mijn Bestanden 20170301\IFC 20131016\Website\IFC Website Plaatjes Exportgereed\Malbork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44311"/>
            <a:ext cx="7092280" cy="321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International Fortress Council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770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MEMBERS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Austria, Belgium (1/2), Croatia, </a:t>
            </a:r>
            <a:r>
              <a:rPr lang="nl-NL" dirty="0" err="1" smtClean="0"/>
              <a:t>Czech</a:t>
            </a:r>
            <a:r>
              <a:rPr lang="nl-NL" dirty="0" smtClean="0"/>
              <a:t> Rep.,  France, </a:t>
            </a:r>
            <a:r>
              <a:rPr lang="nl-NL" dirty="0"/>
              <a:t>G</a:t>
            </a:r>
            <a:r>
              <a:rPr lang="nl-NL" dirty="0" smtClean="0"/>
              <a:t>ermany, Luxembourg, Netherlands, Switzerland, UK, USA</a:t>
            </a:r>
          </a:p>
          <a:p>
            <a:r>
              <a:rPr lang="nl-NL" dirty="0"/>
              <a:t>M</a:t>
            </a:r>
            <a:r>
              <a:rPr lang="nl-NL" dirty="0" smtClean="0"/>
              <a:t>alta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International Fortress Council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522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nl-NL" b="1" dirty="0" smtClean="0"/>
              <a:t>Multilingual Fortification Dictionary</a:t>
            </a:r>
            <a:br>
              <a:rPr lang="nl-NL" b="1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/>
          <a:lstStyle/>
          <a:p>
            <a:r>
              <a:rPr lang="nl-NL" dirty="0" smtClean="0"/>
              <a:t>The Multilingual Fortification Dictionary (MFD) </a:t>
            </a:r>
            <a:r>
              <a:rPr lang="nl-NL" dirty="0" err="1" smtClean="0"/>
              <a:t>contains</a:t>
            </a:r>
            <a:r>
              <a:rPr lang="nl-NL" dirty="0" smtClean="0"/>
              <a:t> a </a:t>
            </a:r>
            <a:r>
              <a:rPr lang="nl-NL" dirty="0" err="1" smtClean="0"/>
              <a:t>illustrated</a:t>
            </a:r>
            <a:r>
              <a:rPr lang="nl-NL" dirty="0" smtClean="0"/>
              <a:t> list of </a:t>
            </a:r>
            <a:r>
              <a:rPr lang="nl-NL" dirty="0" err="1" smtClean="0"/>
              <a:t>fortifications</a:t>
            </a:r>
            <a:r>
              <a:rPr lang="nl-NL" dirty="0" smtClean="0"/>
              <a:t> and </a:t>
            </a:r>
            <a:r>
              <a:rPr lang="nl-NL" dirty="0" err="1" smtClean="0"/>
              <a:t>their</a:t>
            </a:r>
            <a:r>
              <a:rPr lang="nl-NL" dirty="0" smtClean="0"/>
              <a:t> </a:t>
            </a:r>
            <a:r>
              <a:rPr lang="nl-NL" dirty="0" err="1" smtClean="0"/>
              <a:t>translations</a:t>
            </a:r>
            <a:r>
              <a:rPr lang="nl-NL" dirty="0" smtClean="0"/>
              <a:t> in multiple </a:t>
            </a:r>
            <a:r>
              <a:rPr lang="nl-NL" dirty="0" err="1" smtClean="0"/>
              <a:t>languages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    (Bastion system)</a:t>
            </a:r>
          </a:p>
          <a:p>
            <a:r>
              <a:rPr lang="nl-NL" dirty="0" smtClean="0"/>
              <a:t>EFFORTS project:</a:t>
            </a:r>
          </a:p>
          <a:p>
            <a:pPr lvl="1"/>
            <a:r>
              <a:rPr lang="nl-NL" dirty="0" err="1" smtClean="0"/>
              <a:t>Other</a:t>
            </a:r>
            <a:r>
              <a:rPr lang="nl-NL" dirty="0" smtClean="0"/>
              <a:t> time </a:t>
            </a:r>
            <a:r>
              <a:rPr lang="nl-NL" dirty="0" err="1" smtClean="0"/>
              <a:t>periods</a:t>
            </a:r>
            <a:r>
              <a:rPr lang="nl-NL" dirty="0" smtClean="0"/>
              <a:t>/system (</a:t>
            </a:r>
            <a:r>
              <a:rPr lang="nl-NL" dirty="0" err="1" smtClean="0"/>
              <a:t>Polygonal</a:t>
            </a:r>
            <a:r>
              <a:rPr lang="nl-NL" dirty="0" smtClean="0"/>
              <a:t>, 20th cent.)</a:t>
            </a:r>
          </a:p>
          <a:p>
            <a:pPr lvl="1"/>
            <a:r>
              <a:rPr lang="nl-NL" dirty="0" smtClean="0"/>
              <a:t>More </a:t>
            </a:r>
            <a:r>
              <a:rPr lang="nl-NL" dirty="0" err="1" smtClean="0"/>
              <a:t>languages</a:t>
            </a:r>
            <a:endParaRPr lang="nl-NL" dirty="0" smtClean="0"/>
          </a:p>
          <a:p>
            <a:pPr lvl="1"/>
            <a:r>
              <a:rPr lang="nl-NL" dirty="0" smtClean="0"/>
              <a:t>3D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146" name="Picture 2" descr="J:\01. Mijn Bestanden 20170301\IFC 20131016\Creative Europe en EFFORTS\effor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469" y="4781550"/>
            <a:ext cx="34290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950374"/>
            <a:ext cx="173355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International Fortress Council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834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924944"/>
            <a:ext cx="8229600" cy="4525963"/>
          </a:xfrm>
        </p:spPr>
        <p:txBody>
          <a:bodyPr/>
          <a:lstStyle/>
          <a:p>
            <a:r>
              <a:rPr lang="nl-NL" sz="2000" dirty="0" err="1" smtClean="0"/>
              <a:t>Croatian</a:t>
            </a:r>
            <a:r>
              <a:rPr lang="nl-NL" sz="2000" dirty="0" smtClean="0"/>
              <a:t>	</a:t>
            </a:r>
            <a:r>
              <a:rPr lang="nl-NL" sz="2000" dirty="0" err="1" smtClean="0"/>
              <a:t>prsobran</a:t>
            </a:r>
            <a:endParaRPr lang="nl-NL" sz="2000" dirty="0" smtClean="0"/>
          </a:p>
          <a:p>
            <a:r>
              <a:rPr lang="nl-NL" sz="2000" dirty="0" err="1" smtClean="0"/>
              <a:t>Czech</a:t>
            </a:r>
            <a:r>
              <a:rPr lang="nl-NL" sz="2000" dirty="0" smtClean="0"/>
              <a:t>	</a:t>
            </a:r>
            <a:r>
              <a:rPr lang="nl-NL" sz="2000" dirty="0" err="1" smtClean="0"/>
              <a:t>cimbuří</a:t>
            </a:r>
            <a:endParaRPr lang="nl-NL" sz="2000" dirty="0" smtClean="0"/>
          </a:p>
          <a:p>
            <a:r>
              <a:rPr lang="nl-NL" sz="2000" dirty="0" smtClean="0"/>
              <a:t>Dutch	kanteel/tinne</a:t>
            </a:r>
          </a:p>
          <a:p>
            <a:r>
              <a:rPr lang="nl-NL" sz="2000" dirty="0" smtClean="0"/>
              <a:t>English	</a:t>
            </a:r>
            <a:r>
              <a:rPr lang="nl-NL" sz="2000" dirty="0" err="1" smtClean="0"/>
              <a:t>merlon</a:t>
            </a:r>
            <a:r>
              <a:rPr lang="nl-NL" sz="2000" dirty="0" smtClean="0"/>
              <a:t>, </a:t>
            </a:r>
            <a:r>
              <a:rPr lang="nl-NL" sz="2000" dirty="0" err="1" smtClean="0"/>
              <a:t>crenel</a:t>
            </a:r>
            <a:endParaRPr lang="nl-NL" sz="2000" dirty="0" smtClean="0"/>
          </a:p>
          <a:p>
            <a:r>
              <a:rPr lang="nl-NL" sz="2000" dirty="0" smtClean="0"/>
              <a:t>French	</a:t>
            </a:r>
            <a:r>
              <a:rPr lang="nl-NL" sz="2000" dirty="0" err="1" smtClean="0"/>
              <a:t>merlon</a:t>
            </a:r>
            <a:r>
              <a:rPr lang="nl-NL" sz="2000" dirty="0" smtClean="0"/>
              <a:t> (</a:t>
            </a:r>
            <a:r>
              <a:rPr lang="nl-NL" sz="2000" dirty="0" err="1" smtClean="0"/>
              <a:t>un</a:t>
            </a:r>
            <a:r>
              <a:rPr lang="nl-NL" sz="2000" dirty="0" smtClean="0"/>
              <a:t>)</a:t>
            </a:r>
          </a:p>
          <a:p>
            <a:r>
              <a:rPr lang="nl-NL" sz="2000" dirty="0" err="1" smtClean="0"/>
              <a:t>German</a:t>
            </a:r>
            <a:r>
              <a:rPr lang="nl-NL" sz="2000" dirty="0" smtClean="0"/>
              <a:t>	</a:t>
            </a:r>
            <a:r>
              <a:rPr lang="nl-NL" sz="2000" dirty="0" err="1" smtClean="0"/>
              <a:t>Zinne</a:t>
            </a:r>
            <a:r>
              <a:rPr lang="nl-NL" sz="2000" dirty="0" smtClean="0"/>
              <a:t> (f)/ </a:t>
            </a:r>
            <a:r>
              <a:rPr lang="nl-NL" sz="2000" dirty="0" err="1" smtClean="0"/>
              <a:t>Schießschartenzinne</a:t>
            </a:r>
            <a:r>
              <a:rPr lang="nl-NL" sz="2000" dirty="0" smtClean="0"/>
              <a:t> (f)</a:t>
            </a:r>
          </a:p>
          <a:p>
            <a:r>
              <a:rPr lang="nl-NL" sz="2000" dirty="0" err="1" smtClean="0"/>
              <a:t>Italian</a:t>
            </a:r>
            <a:r>
              <a:rPr lang="nl-NL" sz="2000" dirty="0" smtClean="0"/>
              <a:t>	</a:t>
            </a:r>
            <a:r>
              <a:rPr lang="nl-NL" sz="2000" dirty="0" err="1" smtClean="0"/>
              <a:t>Merlo</a:t>
            </a:r>
            <a:endParaRPr lang="nl-NL" sz="2000" dirty="0" smtClean="0"/>
          </a:p>
          <a:p>
            <a:r>
              <a:rPr lang="nl-NL" sz="2000" dirty="0" err="1" smtClean="0"/>
              <a:t>Lithuanian</a:t>
            </a:r>
            <a:r>
              <a:rPr lang="nl-NL" sz="2000" dirty="0" smtClean="0"/>
              <a:t>	</a:t>
            </a:r>
            <a:r>
              <a:rPr lang="nl-NL" sz="2000" dirty="0" err="1" smtClean="0"/>
              <a:t>ambrazūra</a:t>
            </a:r>
            <a:endParaRPr lang="nl-NL" sz="2000" dirty="0" smtClean="0"/>
          </a:p>
          <a:p>
            <a:r>
              <a:rPr lang="nl-NL" sz="2000" dirty="0" err="1" smtClean="0"/>
              <a:t>Polishząb</a:t>
            </a:r>
            <a:r>
              <a:rPr lang="nl-NL" sz="2000" dirty="0" smtClean="0"/>
              <a:t> 	</a:t>
            </a:r>
            <a:r>
              <a:rPr lang="nl-NL" sz="2000" dirty="0" err="1" smtClean="0"/>
              <a:t>krenelażu</a:t>
            </a:r>
            <a:endParaRPr lang="nl-NL" sz="2000" dirty="0" smtClean="0"/>
          </a:p>
          <a:p>
            <a:r>
              <a:rPr lang="nl-NL" sz="2000" dirty="0" err="1" smtClean="0"/>
              <a:t>Portugueseameia</a:t>
            </a:r>
            <a:r>
              <a:rPr lang="nl-NL" sz="2000" dirty="0" smtClean="0"/>
              <a:t>, </a:t>
            </a:r>
            <a:r>
              <a:rPr lang="nl-NL" sz="2000" dirty="0" err="1" smtClean="0"/>
              <a:t>merlão</a:t>
            </a:r>
            <a:r>
              <a:rPr lang="nl-NL" sz="2000" dirty="0" smtClean="0"/>
              <a:t> (a </a:t>
            </a:r>
            <a:r>
              <a:rPr lang="nl-NL" sz="2000" dirty="0" err="1" smtClean="0"/>
              <a:t>partir</a:t>
            </a:r>
            <a:r>
              <a:rPr lang="nl-NL" sz="2000" dirty="0" smtClean="0"/>
              <a:t> do </a:t>
            </a:r>
            <a:r>
              <a:rPr lang="nl-NL" sz="2000" dirty="0" err="1" smtClean="0"/>
              <a:t>século</a:t>
            </a:r>
            <a:r>
              <a:rPr lang="nl-NL" sz="2000" dirty="0" smtClean="0"/>
              <a:t> XV)</a:t>
            </a:r>
            <a:endParaRPr lang="nl-NL" sz="2000" dirty="0"/>
          </a:p>
        </p:txBody>
      </p:sp>
      <p:pic>
        <p:nvPicPr>
          <p:cNvPr id="2050" name="Picture 2" descr="C:\Users\Kees\Downloads\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0"/>
            <a:ext cx="4924255" cy="33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International Fortress Council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892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ees\Downloads\Forte-Margh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892" y="-171400"/>
            <a:ext cx="9144000" cy="2456413"/>
          </a:xfrm>
        </p:spPr>
        <p:txBody>
          <a:bodyPr>
            <a:normAutofit lnSpcReduction="10000"/>
          </a:bodyPr>
          <a:lstStyle/>
          <a:p>
            <a:pPr lvl="8"/>
            <a:endParaRPr lang="nl-NL" dirty="0" smtClean="0"/>
          </a:p>
          <a:p>
            <a:pPr algn="ctr"/>
            <a:r>
              <a:rPr lang="fr-BE" b="1" dirty="0" smtClean="0"/>
              <a:t>EU PILOT PROJECT </a:t>
            </a:r>
            <a:r>
              <a:rPr lang="fr-BE" b="1" dirty="0"/>
              <a:t>PROPOSAL</a:t>
            </a:r>
            <a:endParaRPr lang="nl-NL" dirty="0"/>
          </a:p>
          <a:p>
            <a:pPr algn="ctr"/>
            <a:r>
              <a:rPr lang="fr-BE" b="1" i="1" dirty="0"/>
              <a:t>EFFORTS </a:t>
            </a:r>
            <a:r>
              <a:rPr lang="fr-BE" b="1" i="1" dirty="0" err="1"/>
              <a:t>European</a:t>
            </a:r>
            <a:r>
              <a:rPr lang="fr-BE" b="1" i="1" dirty="0"/>
              <a:t> </a:t>
            </a:r>
            <a:r>
              <a:rPr lang="fr-BE" b="1" i="1" dirty="0" err="1"/>
              <a:t>Knowledge</a:t>
            </a:r>
            <a:r>
              <a:rPr lang="fr-BE" b="1" i="1" dirty="0"/>
              <a:t> Center for Fortification </a:t>
            </a:r>
            <a:r>
              <a:rPr lang="fr-BE" b="1" i="1" dirty="0" err="1"/>
              <a:t>Heritage</a:t>
            </a:r>
            <a:r>
              <a:rPr lang="fr-BE" b="1" i="1" dirty="0"/>
              <a:t> in </a:t>
            </a:r>
            <a:r>
              <a:rPr lang="fr-BE" b="1" i="1" dirty="0" smtClean="0"/>
              <a:t>Transition</a:t>
            </a:r>
          </a:p>
          <a:p>
            <a:pPr algn="ctr"/>
            <a:r>
              <a:rPr lang="fr-BE" b="1" dirty="0" smtClean="0"/>
              <a:t> </a:t>
            </a:r>
            <a:r>
              <a:rPr lang="fr-BE" b="1" dirty="0"/>
              <a:t>(‘EU FORT KNOW’ </a:t>
            </a:r>
            <a:r>
              <a:rPr lang="fr-BE" b="1" dirty="0" smtClean="0"/>
              <a:t>)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International Fortress Council</a:t>
            </a:r>
            <a:endParaRPr lang="nl-NL"/>
          </a:p>
        </p:txBody>
      </p:sp>
      <p:pic>
        <p:nvPicPr>
          <p:cNvPr id="7171" name="Picture 3" descr="C:\Users\Kees\Downloads\IFC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458" y="1340768"/>
            <a:ext cx="127454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01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 descr="C:\Users\Kees\Downloads\welling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6946478" cy="326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International Fortress Council</a:t>
            </a:r>
            <a:endParaRPr lang="nl-NL"/>
          </a:p>
        </p:txBody>
      </p:sp>
      <p:pic>
        <p:nvPicPr>
          <p:cNvPr id="4099" name="Picture 3" descr="C:\Users\Kees\Downloads\IFC logo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82" y="13820"/>
            <a:ext cx="2063180" cy="209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382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 descr="J:\01. Mijn Bestanden 20170301\IFC 20131016\Wellington Barriere\Bragard\Bragard, The defensive system of the Dutch Belgium 023A 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6632"/>
            <a:ext cx="9613067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International Fortress Council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890649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134</Words>
  <Application>Microsoft Office PowerPoint</Application>
  <PresentationFormat>Diavoorstelling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Kantoorthema</vt:lpstr>
      <vt:lpstr>PowerPoint-presentatie</vt:lpstr>
      <vt:lpstr>AIMS OF IFC</vt:lpstr>
      <vt:lpstr>MEMBERS</vt:lpstr>
      <vt:lpstr>Multilingual Fortification Dictionary 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Kees Neisingh</dc:creator>
  <cp:lastModifiedBy>Kees Neisingh</cp:lastModifiedBy>
  <cp:revision>5</cp:revision>
  <dcterms:created xsi:type="dcterms:W3CDTF">2019-05-02T08:22:54Z</dcterms:created>
  <dcterms:modified xsi:type="dcterms:W3CDTF">2019-05-02T09:36:45Z</dcterms:modified>
</cp:coreProperties>
</file>