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8" r:id="rId5"/>
    <p:sldId id="264" r:id="rId6"/>
    <p:sldId id="282" r:id="rId7"/>
    <p:sldId id="283" r:id="rId8"/>
    <p:sldId id="268" r:id="rId9"/>
    <p:sldId id="265" r:id="rId10"/>
    <p:sldId id="263" r:id="rId11"/>
    <p:sldId id="261" r:id="rId12"/>
    <p:sldId id="284" r:id="rId13"/>
    <p:sldId id="270" r:id="rId14"/>
    <p:sldId id="278" r:id="rId15"/>
    <p:sldId id="272" r:id="rId16"/>
    <p:sldId id="274" r:id="rId17"/>
    <p:sldId id="269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496B2F-EBAD-4935-A69E-714B5B580492}" v="84" dt="2020-11-18T16:49:32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102" d="100"/>
          <a:sy n="102" d="100"/>
        </p:scale>
        <p:origin x="29" y="-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Hervé" userId="a17e9ab3-ff10-42b3-85c3-9097bd238d17" providerId="ADAL" clId="{F6496B2F-EBAD-4935-A69E-714B5B580492}"/>
    <pc:docChg chg="undo redo custSel addSld delSld modSld sldOrd modMainMaster addSection delSection modSection">
      <pc:chgData name="Julie Hervé" userId="a17e9ab3-ff10-42b3-85c3-9097bd238d17" providerId="ADAL" clId="{F6496B2F-EBAD-4935-A69E-714B5B580492}" dt="2020-11-18T16:58:45.911" v="2007" actId="113"/>
      <pc:docMkLst>
        <pc:docMk/>
      </pc:docMkLst>
      <pc:sldChg chg="modSp del mod">
        <pc:chgData name="Julie Hervé" userId="a17e9ab3-ff10-42b3-85c3-9097bd238d17" providerId="ADAL" clId="{F6496B2F-EBAD-4935-A69E-714B5B580492}" dt="2020-11-09T16:23:48.257" v="16" actId="2696"/>
        <pc:sldMkLst>
          <pc:docMk/>
          <pc:sldMk cId="1562301315" sldId="257"/>
        </pc:sldMkLst>
        <pc:spChg chg="mod">
          <ac:chgData name="Julie Hervé" userId="a17e9ab3-ff10-42b3-85c3-9097bd238d17" providerId="ADAL" clId="{F6496B2F-EBAD-4935-A69E-714B5B580492}" dt="2020-11-09T16:14:32.828" v="2"/>
          <ac:spMkLst>
            <pc:docMk/>
            <pc:sldMk cId="1562301315" sldId="257"/>
            <ac:spMk id="2" creationId="{7259DC42-E9EC-4D65-86A7-742A6171D7FA}"/>
          </ac:spMkLst>
        </pc:spChg>
        <pc:picChg chg="mod">
          <ac:chgData name="Julie Hervé" userId="a17e9ab3-ff10-42b3-85c3-9097bd238d17" providerId="ADAL" clId="{F6496B2F-EBAD-4935-A69E-714B5B580492}" dt="2020-11-09T16:11:21.104" v="1" actId="1076"/>
          <ac:picMkLst>
            <pc:docMk/>
            <pc:sldMk cId="1562301315" sldId="257"/>
            <ac:picMk id="9" creationId="{EDA78FF3-7E6A-4691-A69F-5E14FAC5F514}"/>
          </ac:picMkLst>
        </pc:picChg>
      </pc:sldChg>
      <pc:sldChg chg="addSp delSp modSp new mod setBg modClrScheme chgLayout">
        <pc:chgData name="Julie Hervé" userId="a17e9ab3-ff10-42b3-85c3-9097bd238d17" providerId="ADAL" clId="{F6496B2F-EBAD-4935-A69E-714B5B580492}" dt="2020-11-18T16:29:46.725" v="1681" actId="1076"/>
        <pc:sldMkLst>
          <pc:docMk/>
          <pc:sldMk cId="719285888" sldId="258"/>
        </pc:sldMkLst>
        <pc:spChg chg="del mod ord">
          <ac:chgData name="Julie Hervé" userId="a17e9ab3-ff10-42b3-85c3-9097bd238d17" providerId="ADAL" clId="{F6496B2F-EBAD-4935-A69E-714B5B580492}" dt="2020-11-09T16:24:01.252" v="17" actId="700"/>
          <ac:spMkLst>
            <pc:docMk/>
            <pc:sldMk cId="719285888" sldId="258"/>
            <ac:spMk id="2" creationId="{C2F6681C-9F77-4F81-BC69-D3710D263A3D}"/>
          </ac:spMkLst>
        </pc:spChg>
        <pc:spChg chg="del mod ord">
          <ac:chgData name="Julie Hervé" userId="a17e9ab3-ff10-42b3-85c3-9097bd238d17" providerId="ADAL" clId="{F6496B2F-EBAD-4935-A69E-714B5B580492}" dt="2020-11-09T16:24:01.252" v="17" actId="700"/>
          <ac:spMkLst>
            <pc:docMk/>
            <pc:sldMk cId="719285888" sldId="258"/>
            <ac:spMk id="3" creationId="{48405344-20D8-4918-8499-280A2804E7F3}"/>
          </ac:spMkLst>
        </pc:spChg>
        <pc:spChg chg="add del mod ord">
          <ac:chgData name="Julie Hervé" userId="a17e9ab3-ff10-42b3-85c3-9097bd238d17" providerId="ADAL" clId="{F6496B2F-EBAD-4935-A69E-714B5B580492}" dt="2020-11-17T16:57:02.734" v="1170" actId="478"/>
          <ac:spMkLst>
            <pc:docMk/>
            <pc:sldMk cId="719285888" sldId="258"/>
            <ac:spMk id="9" creationId="{5BE79B1D-D5E2-48BD-B9E8-4169721FADDD}"/>
          </ac:spMkLst>
        </pc:spChg>
        <pc:spChg chg="add del mod ord">
          <ac:chgData name="Julie Hervé" userId="a17e9ab3-ff10-42b3-85c3-9097bd238d17" providerId="ADAL" clId="{F6496B2F-EBAD-4935-A69E-714B5B580492}" dt="2020-11-17T16:57:11.984" v="1174" actId="478"/>
          <ac:spMkLst>
            <pc:docMk/>
            <pc:sldMk cId="719285888" sldId="258"/>
            <ac:spMk id="10" creationId="{1588E342-DE92-41DA-8001-39CB155376F4}"/>
          </ac:spMkLst>
        </pc:spChg>
        <pc:spChg chg="add del mod ord">
          <ac:chgData name="Julie Hervé" userId="a17e9ab3-ff10-42b3-85c3-9097bd238d17" providerId="ADAL" clId="{F6496B2F-EBAD-4935-A69E-714B5B580492}" dt="2020-11-17T16:57:09.954" v="1173" actId="478"/>
          <ac:spMkLst>
            <pc:docMk/>
            <pc:sldMk cId="719285888" sldId="258"/>
            <ac:spMk id="11" creationId="{30F0252A-777C-403D-BFBB-4A382CCB3CAB}"/>
          </ac:spMkLst>
        </pc:spChg>
        <pc:picChg chg="add del">
          <ac:chgData name="Julie Hervé" userId="a17e9ab3-ff10-42b3-85c3-9097bd238d17" providerId="ADAL" clId="{F6496B2F-EBAD-4935-A69E-714B5B580492}" dt="2020-11-09T16:19:17.827" v="5"/>
          <ac:picMkLst>
            <pc:docMk/>
            <pc:sldMk cId="719285888" sldId="258"/>
            <ac:picMk id="4" creationId="{94E50D51-9633-43B6-9C99-17F8C78CD32F}"/>
          </ac:picMkLst>
        </pc:picChg>
        <pc:picChg chg="add mod">
          <ac:chgData name="Julie Hervé" userId="a17e9ab3-ff10-42b3-85c3-9097bd238d17" providerId="ADAL" clId="{F6496B2F-EBAD-4935-A69E-714B5B580492}" dt="2020-11-09T16:23:23.258" v="13" actId="1076"/>
          <ac:picMkLst>
            <pc:docMk/>
            <pc:sldMk cId="719285888" sldId="258"/>
            <ac:picMk id="6" creationId="{DDD5CACF-EB51-4940-92D1-4B23E5440F30}"/>
          </ac:picMkLst>
        </pc:picChg>
        <pc:picChg chg="add mod">
          <ac:chgData name="Julie Hervé" userId="a17e9ab3-ff10-42b3-85c3-9097bd238d17" providerId="ADAL" clId="{F6496B2F-EBAD-4935-A69E-714B5B580492}" dt="2020-11-09T16:23:38.863" v="15" actId="1076"/>
          <ac:picMkLst>
            <pc:docMk/>
            <pc:sldMk cId="719285888" sldId="258"/>
            <ac:picMk id="8" creationId="{9418E87B-BB6A-4999-89F0-0406931D5373}"/>
          </ac:picMkLst>
        </pc:picChg>
        <pc:picChg chg="add del mod">
          <ac:chgData name="Julie Hervé" userId="a17e9ab3-ff10-42b3-85c3-9097bd238d17" providerId="ADAL" clId="{F6496B2F-EBAD-4935-A69E-714B5B580492}" dt="2020-11-18T16:29:46.725" v="1681" actId="1076"/>
          <ac:picMkLst>
            <pc:docMk/>
            <pc:sldMk cId="719285888" sldId="258"/>
            <ac:picMk id="1026" creationId="{40F96995-DFFF-45BB-897F-90DFE2ECC537}"/>
          </ac:picMkLst>
        </pc:picChg>
      </pc:sldChg>
      <pc:sldChg chg="new del">
        <pc:chgData name="Julie Hervé" userId="a17e9ab3-ff10-42b3-85c3-9097bd238d17" providerId="ADAL" clId="{F6496B2F-EBAD-4935-A69E-714B5B580492}" dt="2020-11-09T16:38:44.650" v="107" actId="47"/>
        <pc:sldMkLst>
          <pc:docMk/>
          <pc:sldMk cId="3958433127" sldId="259"/>
        </pc:sldMkLst>
      </pc:sldChg>
      <pc:sldChg chg="addSp delSp modSp add del mod">
        <pc:chgData name="Julie Hervé" userId="a17e9ab3-ff10-42b3-85c3-9097bd238d17" providerId="ADAL" clId="{F6496B2F-EBAD-4935-A69E-714B5B580492}" dt="2020-11-09T16:38:35.160" v="105" actId="47"/>
        <pc:sldMkLst>
          <pc:docMk/>
          <pc:sldMk cId="1940160068" sldId="260"/>
        </pc:sldMkLst>
        <pc:spChg chg="add del mod">
          <ac:chgData name="Julie Hervé" userId="a17e9ab3-ff10-42b3-85c3-9097bd238d17" providerId="ADAL" clId="{F6496B2F-EBAD-4935-A69E-714B5B580492}" dt="2020-11-09T16:30:28.789" v="42"/>
          <ac:spMkLst>
            <pc:docMk/>
            <pc:sldMk cId="1940160068" sldId="260"/>
            <ac:spMk id="5" creationId="{8D1E032C-4525-4F32-96AA-1BD73A16023B}"/>
          </ac:spMkLst>
        </pc:spChg>
        <pc:spChg chg="del">
          <ac:chgData name="Julie Hervé" userId="a17e9ab3-ff10-42b3-85c3-9097bd238d17" providerId="ADAL" clId="{F6496B2F-EBAD-4935-A69E-714B5B580492}" dt="2020-11-09T16:29:19.440" v="38" actId="931"/>
          <ac:spMkLst>
            <pc:docMk/>
            <pc:sldMk cId="1940160068" sldId="260"/>
            <ac:spMk id="10" creationId="{1588E342-DE92-41DA-8001-39CB155376F4}"/>
          </ac:spMkLst>
        </pc:spChg>
        <pc:spChg chg="add del mod">
          <ac:chgData name="Julie Hervé" userId="a17e9ab3-ff10-42b3-85c3-9097bd238d17" providerId="ADAL" clId="{F6496B2F-EBAD-4935-A69E-714B5B580492}" dt="2020-11-09T16:31:01.909" v="48" actId="931"/>
          <ac:spMkLst>
            <pc:docMk/>
            <pc:sldMk cId="1940160068" sldId="260"/>
            <ac:spMk id="14" creationId="{4B2CD19F-9129-4A76-8AA0-FB7EDA81C1DE}"/>
          </ac:spMkLst>
        </pc:spChg>
        <pc:spChg chg="add del mod">
          <ac:chgData name="Julie Hervé" userId="a17e9ab3-ff10-42b3-85c3-9097bd238d17" providerId="ADAL" clId="{F6496B2F-EBAD-4935-A69E-714B5B580492}" dt="2020-11-09T16:38:16.681" v="100" actId="22"/>
          <ac:spMkLst>
            <pc:docMk/>
            <pc:sldMk cId="1940160068" sldId="260"/>
            <ac:spMk id="18" creationId="{050307C8-54C7-4F6F-B0A5-D860D8D1AB34}"/>
          </ac:spMkLst>
        </pc:spChg>
        <pc:picChg chg="add del mod">
          <ac:chgData name="Julie Hervé" userId="a17e9ab3-ff10-42b3-85c3-9097bd238d17" providerId="ADAL" clId="{F6496B2F-EBAD-4935-A69E-714B5B580492}" dt="2020-11-09T16:29:21.913" v="41" actId="478"/>
          <ac:picMkLst>
            <pc:docMk/>
            <pc:sldMk cId="1940160068" sldId="260"/>
            <ac:picMk id="3" creationId="{7CD2F719-0C97-4137-AFFE-D6726ABE4EDF}"/>
          </ac:picMkLst>
        </pc:picChg>
        <pc:picChg chg="add del mod">
          <ac:chgData name="Julie Hervé" userId="a17e9ab3-ff10-42b3-85c3-9097bd238d17" providerId="ADAL" clId="{F6496B2F-EBAD-4935-A69E-714B5B580492}" dt="2020-11-09T16:30:35.568" v="47" actId="478"/>
          <ac:picMkLst>
            <pc:docMk/>
            <pc:sldMk cId="1940160068" sldId="260"/>
            <ac:picMk id="12" creationId="{C106BD9C-C566-435A-B58D-FB0FA5BB127D}"/>
          </ac:picMkLst>
        </pc:picChg>
        <pc:picChg chg="add del mod">
          <ac:chgData name="Julie Hervé" userId="a17e9ab3-ff10-42b3-85c3-9097bd238d17" providerId="ADAL" clId="{F6496B2F-EBAD-4935-A69E-714B5B580492}" dt="2020-11-09T16:31:30.443" v="53" actId="478"/>
          <ac:picMkLst>
            <pc:docMk/>
            <pc:sldMk cId="1940160068" sldId="260"/>
            <ac:picMk id="16" creationId="{6AE69957-075D-4310-8D98-C96372D0ADA7}"/>
          </ac:picMkLst>
        </pc:picChg>
        <pc:picChg chg="add del mod ord modCrop">
          <ac:chgData name="Julie Hervé" userId="a17e9ab3-ff10-42b3-85c3-9097bd238d17" providerId="ADAL" clId="{F6496B2F-EBAD-4935-A69E-714B5B580492}" dt="2020-11-09T16:36:57.987" v="99" actId="22"/>
          <ac:picMkLst>
            <pc:docMk/>
            <pc:sldMk cId="1940160068" sldId="260"/>
            <ac:picMk id="20" creationId="{E2C2515A-155C-4B9A-9B64-385DBD9F95AD}"/>
          </ac:picMkLst>
        </pc:picChg>
        <pc:picChg chg="add mod ord modCrop">
          <ac:chgData name="Julie Hervé" userId="a17e9ab3-ff10-42b3-85c3-9097bd238d17" providerId="ADAL" clId="{F6496B2F-EBAD-4935-A69E-714B5B580492}" dt="2020-11-09T16:38:21.596" v="103" actId="14100"/>
          <ac:picMkLst>
            <pc:docMk/>
            <pc:sldMk cId="1940160068" sldId="260"/>
            <ac:picMk id="22" creationId="{C7A1513B-8786-466A-A25E-4C9B9BFDB9AA}"/>
          </ac:picMkLst>
        </pc:picChg>
        <pc:picChg chg="del">
          <ac:chgData name="Julie Hervé" userId="a17e9ab3-ff10-42b3-85c3-9097bd238d17" providerId="ADAL" clId="{F6496B2F-EBAD-4935-A69E-714B5B580492}" dt="2020-11-09T16:29:04.016" v="37" actId="478"/>
          <ac:picMkLst>
            <pc:docMk/>
            <pc:sldMk cId="1940160068" sldId="260"/>
            <ac:picMk id="1026" creationId="{40F96995-DFFF-45BB-897F-90DFE2ECC537}"/>
          </ac:picMkLst>
        </pc:picChg>
      </pc:sldChg>
      <pc:sldChg chg="addSp delSp modSp mod">
        <pc:chgData name="Julie Hervé" userId="a17e9ab3-ff10-42b3-85c3-9097bd238d17" providerId="ADAL" clId="{F6496B2F-EBAD-4935-A69E-714B5B580492}" dt="2020-11-18T16:23:06.138" v="1641" actId="1076"/>
        <pc:sldMkLst>
          <pc:docMk/>
          <pc:sldMk cId="2132595171" sldId="261"/>
        </pc:sldMkLst>
        <pc:spChg chg="mod">
          <ac:chgData name="Julie Hervé" userId="a17e9ab3-ff10-42b3-85c3-9097bd238d17" providerId="ADAL" clId="{F6496B2F-EBAD-4935-A69E-714B5B580492}" dt="2020-11-09T16:39:02.104" v="111" actId="20577"/>
          <ac:spMkLst>
            <pc:docMk/>
            <pc:sldMk cId="2132595171" sldId="261"/>
            <ac:spMk id="9" creationId="{5BE79B1D-D5E2-48BD-B9E8-4169721FADDD}"/>
          </ac:spMkLst>
        </pc:spChg>
        <pc:picChg chg="add mod">
          <ac:chgData name="Julie Hervé" userId="a17e9ab3-ff10-42b3-85c3-9097bd238d17" providerId="ADAL" clId="{F6496B2F-EBAD-4935-A69E-714B5B580492}" dt="2020-11-18T16:23:06.138" v="1641" actId="1076"/>
          <ac:picMkLst>
            <pc:docMk/>
            <pc:sldMk cId="2132595171" sldId="261"/>
            <ac:picMk id="3" creationId="{A671BBE7-F105-4518-8496-EE340448345E}"/>
          </ac:picMkLst>
        </pc:picChg>
        <pc:picChg chg="del mod">
          <ac:chgData name="Julie Hervé" userId="a17e9ab3-ff10-42b3-85c3-9097bd238d17" providerId="ADAL" clId="{F6496B2F-EBAD-4935-A69E-714B5B580492}" dt="2020-11-09T16:43:19.937" v="137" actId="478"/>
          <ac:picMkLst>
            <pc:docMk/>
            <pc:sldMk cId="2132595171" sldId="261"/>
            <ac:picMk id="1026" creationId="{40F96995-DFFF-45BB-897F-90DFE2ECC537}"/>
          </ac:picMkLst>
        </pc:picChg>
      </pc:sldChg>
      <pc:sldChg chg="new del">
        <pc:chgData name="Julie Hervé" userId="a17e9ab3-ff10-42b3-85c3-9097bd238d17" providerId="ADAL" clId="{F6496B2F-EBAD-4935-A69E-714B5B580492}" dt="2020-11-09T16:38:44.203" v="106" actId="47"/>
        <pc:sldMkLst>
          <pc:docMk/>
          <pc:sldMk cId="2055333891" sldId="262"/>
        </pc:sldMkLst>
      </pc:sldChg>
      <pc:sldChg chg="addSp delSp modSp mod ord">
        <pc:chgData name="Julie Hervé" userId="a17e9ab3-ff10-42b3-85c3-9097bd238d17" providerId="ADAL" clId="{F6496B2F-EBAD-4935-A69E-714B5B580492}" dt="2020-11-18T16:32:15.442" v="1703" actId="14100"/>
        <pc:sldMkLst>
          <pc:docMk/>
          <pc:sldMk cId="1430962511" sldId="263"/>
        </pc:sldMkLst>
        <pc:spChg chg="del mod">
          <ac:chgData name="Julie Hervé" userId="a17e9ab3-ff10-42b3-85c3-9097bd238d17" providerId="ADAL" clId="{F6496B2F-EBAD-4935-A69E-714B5B580492}" dt="2020-11-18T16:31:49.027" v="1694" actId="478"/>
          <ac:spMkLst>
            <pc:docMk/>
            <pc:sldMk cId="1430962511" sldId="263"/>
            <ac:spMk id="9" creationId="{5BE79B1D-D5E2-48BD-B9E8-4169721FADDD}"/>
          </ac:spMkLst>
        </pc:spChg>
        <pc:spChg chg="del">
          <ac:chgData name="Julie Hervé" userId="a17e9ab3-ff10-42b3-85c3-9097bd238d17" providerId="ADAL" clId="{F6496B2F-EBAD-4935-A69E-714B5B580492}" dt="2020-11-18T16:32:10.599" v="1702" actId="478"/>
          <ac:spMkLst>
            <pc:docMk/>
            <pc:sldMk cId="1430962511" sldId="263"/>
            <ac:spMk id="10" creationId="{1588E342-DE92-41DA-8001-39CB155376F4}"/>
          </ac:spMkLst>
        </pc:spChg>
        <pc:spChg chg="del">
          <ac:chgData name="Julie Hervé" userId="a17e9ab3-ff10-42b3-85c3-9097bd238d17" providerId="ADAL" clId="{F6496B2F-EBAD-4935-A69E-714B5B580492}" dt="2020-11-18T16:31:52.154" v="1695" actId="478"/>
          <ac:spMkLst>
            <pc:docMk/>
            <pc:sldMk cId="1430962511" sldId="263"/>
            <ac:spMk id="11" creationId="{30F0252A-777C-403D-BFBB-4A382CCB3CAB}"/>
          </ac:spMkLst>
        </pc:spChg>
        <pc:picChg chg="del">
          <ac:chgData name="Julie Hervé" userId="a17e9ab3-ff10-42b3-85c3-9097bd238d17" providerId="ADAL" clId="{F6496B2F-EBAD-4935-A69E-714B5B580492}" dt="2020-11-09T16:38:55.065" v="109" actId="478"/>
          <ac:picMkLst>
            <pc:docMk/>
            <pc:sldMk cId="1430962511" sldId="263"/>
            <ac:picMk id="3" creationId="{A671BBE7-F105-4518-8496-EE340448345E}"/>
          </ac:picMkLst>
        </pc:picChg>
        <pc:picChg chg="add mod">
          <ac:chgData name="Julie Hervé" userId="a17e9ab3-ff10-42b3-85c3-9097bd238d17" providerId="ADAL" clId="{F6496B2F-EBAD-4935-A69E-714B5B580492}" dt="2020-11-18T16:32:15.442" v="1703" actId="14100"/>
          <ac:picMkLst>
            <pc:docMk/>
            <pc:sldMk cId="1430962511" sldId="263"/>
            <ac:picMk id="4" creationId="{909C1533-04C8-48C3-9C6C-83BB268CCAEF}"/>
          </ac:picMkLst>
        </pc:picChg>
        <pc:picChg chg="del">
          <ac:chgData name="Julie Hervé" userId="a17e9ab3-ff10-42b3-85c3-9097bd238d17" providerId="ADAL" clId="{F6496B2F-EBAD-4935-A69E-714B5B580492}" dt="2020-11-18T16:32:04.249" v="1700" actId="478"/>
          <ac:picMkLst>
            <pc:docMk/>
            <pc:sldMk cId="1430962511" sldId="263"/>
            <ac:picMk id="6" creationId="{DDD5CACF-EB51-4940-92D1-4B23E5440F30}"/>
          </ac:picMkLst>
        </pc:picChg>
        <pc:picChg chg="del">
          <ac:chgData name="Julie Hervé" userId="a17e9ab3-ff10-42b3-85c3-9097bd238d17" providerId="ADAL" clId="{F6496B2F-EBAD-4935-A69E-714B5B580492}" dt="2020-11-18T16:32:03.524" v="1699" actId="478"/>
          <ac:picMkLst>
            <pc:docMk/>
            <pc:sldMk cId="1430962511" sldId="263"/>
            <ac:picMk id="8" creationId="{9418E87B-BB6A-4999-89F0-0406931D5373}"/>
          </ac:picMkLst>
        </pc:picChg>
        <pc:picChg chg="del">
          <ac:chgData name="Julie Hervé" userId="a17e9ab3-ff10-42b3-85c3-9097bd238d17" providerId="ADAL" clId="{F6496B2F-EBAD-4935-A69E-714B5B580492}" dt="2020-11-09T16:42:54.113" v="131" actId="478"/>
          <ac:picMkLst>
            <pc:docMk/>
            <pc:sldMk cId="1430962511" sldId="263"/>
            <ac:picMk id="1026" creationId="{40F96995-DFFF-45BB-897F-90DFE2ECC537}"/>
          </ac:picMkLst>
        </pc:picChg>
      </pc:sldChg>
      <pc:sldChg chg="addSp delSp modSp mod ord">
        <pc:chgData name="Julie Hervé" userId="a17e9ab3-ff10-42b3-85c3-9097bd238d17" providerId="ADAL" clId="{F6496B2F-EBAD-4935-A69E-714B5B580492}" dt="2020-11-18T16:58:15.631" v="2001" actId="108"/>
        <pc:sldMkLst>
          <pc:docMk/>
          <pc:sldMk cId="3327341209" sldId="264"/>
        </pc:sldMkLst>
        <pc:spChg chg="add del mod">
          <ac:chgData name="Julie Hervé" userId="a17e9ab3-ff10-42b3-85c3-9097bd238d17" providerId="ADAL" clId="{F6496B2F-EBAD-4935-A69E-714B5B580492}" dt="2020-11-17T16:22:09.313" v="1129" actId="478"/>
          <ac:spMkLst>
            <pc:docMk/>
            <pc:sldMk cId="3327341209" sldId="264"/>
            <ac:spMk id="5" creationId="{E7959EC3-F66F-47DA-90CF-3FF2703CAFD7}"/>
          </ac:spMkLst>
        </pc:spChg>
        <pc:spChg chg="mod">
          <ac:chgData name="Julie Hervé" userId="a17e9ab3-ff10-42b3-85c3-9097bd238d17" providerId="ADAL" clId="{F6496B2F-EBAD-4935-A69E-714B5B580492}" dt="2020-11-18T16:14:24.798" v="1578" actId="14100"/>
          <ac:spMkLst>
            <pc:docMk/>
            <pc:sldMk cId="3327341209" sldId="264"/>
            <ac:spMk id="9" creationId="{5BE79B1D-D5E2-48BD-B9E8-4169721FADDD}"/>
          </ac:spMkLst>
        </pc:spChg>
        <pc:spChg chg="add del">
          <ac:chgData name="Julie Hervé" userId="a17e9ab3-ff10-42b3-85c3-9097bd238d17" providerId="ADAL" clId="{F6496B2F-EBAD-4935-A69E-714B5B580492}" dt="2020-11-17T16:24:52.787" v="1165" actId="478"/>
          <ac:spMkLst>
            <pc:docMk/>
            <pc:sldMk cId="3327341209" sldId="264"/>
            <ac:spMk id="10" creationId="{1588E342-DE92-41DA-8001-39CB155376F4}"/>
          </ac:spMkLst>
        </pc:spChg>
        <pc:spChg chg="mod">
          <ac:chgData name="Julie Hervé" userId="a17e9ab3-ff10-42b3-85c3-9097bd238d17" providerId="ADAL" clId="{F6496B2F-EBAD-4935-A69E-714B5B580492}" dt="2020-11-18T16:58:15.631" v="2001" actId="108"/>
          <ac:spMkLst>
            <pc:docMk/>
            <pc:sldMk cId="3327341209" sldId="264"/>
            <ac:spMk id="11" creationId="{30F0252A-777C-403D-BFBB-4A382CCB3CAB}"/>
          </ac:spMkLst>
        </pc:spChg>
        <pc:spChg chg="add del mod">
          <ac:chgData name="Julie Hervé" userId="a17e9ab3-ff10-42b3-85c3-9097bd238d17" providerId="ADAL" clId="{F6496B2F-EBAD-4935-A69E-714B5B580492}" dt="2020-11-17T16:22:07.043" v="1124" actId="478"/>
          <ac:spMkLst>
            <pc:docMk/>
            <pc:sldMk cId="3327341209" sldId="264"/>
            <ac:spMk id="14" creationId="{60559033-A3E2-4EAD-A077-771038005D1A}"/>
          </ac:spMkLst>
        </pc:spChg>
        <pc:picChg chg="del">
          <ac:chgData name="Julie Hervé" userId="a17e9ab3-ff10-42b3-85c3-9097bd238d17" providerId="ADAL" clId="{F6496B2F-EBAD-4935-A69E-714B5B580492}" dt="2020-11-09T16:38:51.510" v="108" actId="478"/>
          <ac:picMkLst>
            <pc:docMk/>
            <pc:sldMk cId="3327341209" sldId="264"/>
            <ac:picMk id="3" creationId="{A671BBE7-F105-4518-8496-EE340448345E}"/>
          </ac:picMkLst>
        </pc:picChg>
        <pc:picChg chg="add del mod">
          <ac:chgData name="Julie Hervé" userId="a17e9ab3-ff10-42b3-85c3-9097bd238d17" providerId="ADAL" clId="{F6496B2F-EBAD-4935-A69E-714B5B580492}" dt="2020-11-17T16:22:09.984" v="1131" actId="931"/>
          <ac:picMkLst>
            <pc:docMk/>
            <pc:sldMk cId="3327341209" sldId="264"/>
            <ac:picMk id="3" creationId="{ED9194BF-CE6A-4D46-A5CD-312C976E7E20}"/>
          </ac:picMkLst>
        </pc:picChg>
        <pc:picChg chg="mod">
          <ac:chgData name="Julie Hervé" userId="a17e9ab3-ff10-42b3-85c3-9097bd238d17" providerId="ADAL" clId="{F6496B2F-EBAD-4935-A69E-714B5B580492}" dt="2020-11-18T16:16:16.130" v="1580" actId="1076"/>
          <ac:picMkLst>
            <pc:docMk/>
            <pc:sldMk cId="3327341209" sldId="264"/>
            <ac:picMk id="8" creationId="{9418E87B-BB6A-4999-89F0-0406931D5373}"/>
          </ac:picMkLst>
        </pc:picChg>
        <pc:picChg chg="add del mod">
          <ac:chgData name="Julie Hervé" userId="a17e9ab3-ff10-42b3-85c3-9097bd238d17" providerId="ADAL" clId="{F6496B2F-EBAD-4935-A69E-714B5B580492}" dt="2020-11-17T16:22:08.728" v="1128" actId="931"/>
          <ac:picMkLst>
            <pc:docMk/>
            <pc:sldMk cId="3327341209" sldId="264"/>
            <ac:picMk id="12" creationId="{4BE28012-B154-4B68-B6C2-A7CADDEF1968}"/>
          </ac:picMkLst>
        </pc:picChg>
        <pc:picChg chg="add del mod">
          <ac:chgData name="Julie Hervé" userId="a17e9ab3-ff10-42b3-85c3-9097bd238d17" providerId="ADAL" clId="{F6496B2F-EBAD-4935-A69E-714B5B580492}" dt="2020-11-17T16:22:06.366" v="1123" actId="931"/>
          <ac:picMkLst>
            <pc:docMk/>
            <pc:sldMk cId="3327341209" sldId="264"/>
            <ac:picMk id="16" creationId="{C57392A0-218D-4338-B403-F7A7FD4D0852}"/>
          </ac:picMkLst>
        </pc:picChg>
        <pc:picChg chg="add mod">
          <ac:chgData name="Julie Hervé" userId="a17e9ab3-ff10-42b3-85c3-9097bd238d17" providerId="ADAL" clId="{F6496B2F-EBAD-4935-A69E-714B5B580492}" dt="2020-11-17T16:23:07.243" v="1136" actId="1076"/>
          <ac:picMkLst>
            <pc:docMk/>
            <pc:sldMk cId="3327341209" sldId="264"/>
            <ac:picMk id="17" creationId="{8BC26E35-3B3F-4DC5-95BD-41B276D3C373}"/>
          </ac:picMkLst>
        </pc:picChg>
        <pc:picChg chg="add del">
          <ac:chgData name="Julie Hervé" userId="a17e9ab3-ff10-42b3-85c3-9097bd238d17" providerId="ADAL" clId="{F6496B2F-EBAD-4935-A69E-714B5B580492}" dt="2020-11-17T16:23:03.523" v="1135" actId="478"/>
          <ac:picMkLst>
            <pc:docMk/>
            <pc:sldMk cId="3327341209" sldId="264"/>
            <ac:picMk id="1026" creationId="{40F96995-DFFF-45BB-897F-90DFE2ECC537}"/>
          </ac:picMkLst>
        </pc:picChg>
      </pc:sldChg>
      <pc:sldChg chg="addSp modSp new mod ord">
        <pc:chgData name="Julie Hervé" userId="a17e9ab3-ff10-42b3-85c3-9097bd238d17" providerId="ADAL" clId="{F6496B2F-EBAD-4935-A69E-714B5B580492}" dt="2020-11-18T16:32:32.555" v="1705"/>
        <pc:sldMkLst>
          <pc:docMk/>
          <pc:sldMk cId="915935056" sldId="265"/>
        </pc:sldMkLst>
        <pc:picChg chg="add mod">
          <ac:chgData name="Julie Hervé" userId="a17e9ab3-ff10-42b3-85c3-9097bd238d17" providerId="ADAL" clId="{F6496B2F-EBAD-4935-A69E-714B5B580492}" dt="2020-11-18T16:22:58.082" v="1640" actId="1076"/>
          <ac:picMkLst>
            <pc:docMk/>
            <pc:sldMk cId="915935056" sldId="265"/>
            <ac:picMk id="6" creationId="{056E218E-C12B-44FD-BCC8-D84065129EBE}"/>
          </ac:picMkLst>
        </pc:picChg>
      </pc:sldChg>
      <pc:sldChg chg="addSp delSp modSp mod">
        <pc:chgData name="Julie Hervé" userId="a17e9ab3-ff10-42b3-85c3-9097bd238d17" providerId="ADAL" clId="{F6496B2F-EBAD-4935-A69E-714B5B580492}" dt="2020-11-17T16:57:34.624" v="1179" actId="478"/>
        <pc:sldMkLst>
          <pc:docMk/>
          <pc:sldMk cId="3693449754" sldId="266"/>
        </pc:sldMkLst>
        <pc:spChg chg="del mod">
          <ac:chgData name="Julie Hervé" userId="a17e9ab3-ff10-42b3-85c3-9097bd238d17" providerId="ADAL" clId="{F6496B2F-EBAD-4935-A69E-714B5B580492}" dt="2020-11-17T16:57:34.624" v="1179" actId="478"/>
          <ac:spMkLst>
            <pc:docMk/>
            <pc:sldMk cId="3693449754" sldId="266"/>
            <ac:spMk id="9" creationId="{5BE79B1D-D5E2-48BD-B9E8-4169721FADDD}"/>
          </ac:spMkLst>
        </pc:spChg>
        <pc:spChg chg="del">
          <ac:chgData name="Julie Hervé" userId="a17e9ab3-ff10-42b3-85c3-9097bd238d17" providerId="ADAL" clId="{F6496B2F-EBAD-4935-A69E-714B5B580492}" dt="2020-11-17T16:57:32.100" v="1178" actId="478"/>
          <ac:spMkLst>
            <pc:docMk/>
            <pc:sldMk cId="3693449754" sldId="266"/>
            <ac:spMk id="10" creationId="{1588E342-DE92-41DA-8001-39CB155376F4}"/>
          </ac:spMkLst>
        </pc:spChg>
        <pc:spChg chg="mod">
          <ac:chgData name="Julie Hervé" userId="a17e9ab3-ff10-42b3-85c3-9097bd238d17" providerId="ADAL" clId="{F6496B2F-EBAD-4935-A69E-714B5B580492}" dt="2020-11-10T10:41:35.158" v="1029" actId="255"/>
          <ac:spMkLst>
            <pc:docMk/>
            <pc:sldMk cId="3693449754" sldId="266"/>
            <ac:spMk id="11" creationId="{30F0252A-777C-403D-BFBB-4A382CCB3CAB}"/>
          </ac:spMkLst>
        </pc:spChg>
        <pc:picChg chg="add mod">
          <ac:chgData name="Julie Hervé" userId="a17e9ab3-ff10-42b3-85c3-9097bd238d17" providerId="ADAL" clId="{F6496B2F-EBAD-4935-A69E-714B5B580492}" dt="2020-11-17T16:24:44.463" v="1164" actId="1076"/>
          <ac:picMkLst>
            <pc:docMk/>
            <pc:sldMk cId="3693449754" sldId="266"/>
            <ac:picMk id="3" creationId="{D1306D60-6C85-4E8E-A98E-5A296DDBAFFE}"/>
          </ac:picMkLst>
        </pc:picChg>
        <pc:picChg chg="del">
          <ac:chgData name="Julie Hervé" userId="a17e9ab3-ff10-42b3-85c3-9097bd238d17" providerId="ADAL" clId="{F6496B2F-EBAD-4935-A69E-714B5B580492}" dt="2020-11-17T16:24:38.356" v="1162" actId="478"/>
          <ac:picMkLst>
            <pc:docMk/>
            <pc:sldMk cId="3693449754" sldId="266"/>
            <ac:picMk id="1026" creationId="{40F96995-DFFF-45BB-897F-90DFE2ECC537}"/>
          </ac:picMkLst>
        </pc:picChg>
      </pc:sldChg>
      <pc:sldChg chg="new del">
        <pc:chgData name="Julie Hervé" userId="a17e9ab3-ff10-42b3-85c3-9097bd238d17" providerId="ADAL" clId="{F6496B2F-EBAD-4935-A69E-714B5B580492}" dt="2020-11-10T09:51:47.486" v="236" actId="47"/>
        <pc:sldMkLst>
          <pc:docMk/>
          <pc:sldMk cId="1238527106" sldId="267"/>
        </pc:sldMkLst>
      </pc:sldChg>
      <pc:sldChg chg="addSp delSp modSp mod modClrScheme chgLayout">
        <pc:chgData name="Julie Hervé" userId="a17e9ab3-ff10-42b3-85c3-9097bd238d17" providerId="ADAL" clId="{F6496B2F-EBAD-4935-A69E-714B5B580492}" dt="2020-11-18T16:31:38.391" v="1693" actId="2711"/>
        <pc:sldMkLst>
          <pc:docMk/>
          <pc:sldMk cId="3041181627" sldId="268"/>
        </pc:sldMkLst>
        <pc:spChg chg="add del mod ord">
          <ac:chgData name="Julie Hervé" userId="a17e9ab3-ff10-42b3-85c3-9097bd238d17" providerId="ADAL" clId="{F6496B2F-EBAD-4935-A69E-714B5B580492}" dt="2020-11-17T16:56:56.314" v="1169" actId="478"/>
          <ac:spMkLst>
            <pc:docMk/>
            <pc:sldMk cId="3041181627" sldId="268"/>
            <ac:spMk id="4" creationId="{667BD1F1-81DE-4259-9AC3-51A0402C8D38}"/>
          </ac:spMkLst>
        </pc:spChg>
        <pc:spChg chg="add del mod ord">
          <ac:chgData name="Julie Hervé" userId="a17e9ab3-ff10-42b3-85c3-9097bd238d17" providerId="ADAL" clId="{F6496B2F-EBAD-4935-A69E-714B5B580492}" dt="2020-11-17T16:56:52.114" v="1167" actId="478"/>
          <ac:spMkLst>
            <pc:docMk/>
            <pc:sldMk cId="3041181627" sldId="268"/>
            <ac:spMk id="5" creationId="{4DABDFC6-D881-4445-96CD-11164512403F}"/>
          </ac:spMkLst>
        </pc:spChg>
        <pc:spChg chg="add del mod ord">
          <ac:chgData name="Julie Hervé" userId="a17e9ab3-ff10-42b3-85c3-9097bd238d17" providerId="ADAL" clId="{F6496B2F-EBAD-4935-A69E-714B5B580492}" dt="2020-11-17T16:56:54.134" v="1168" actId="478"/>
          <ac:spMkLst>
            <pc:docMk/>
            <pc:sldMk cId="3041181627" sldId="268"/>
            <ac:spMk id="7" creationId="{C1D087B8-5167-4EAD-9988-ADDBB5A88BE0}"/>
          </ac:spMkLst>
        </pc:spChg>
        <pc:spChg chg="del mod ord">
          <ac:chgData name="Julie Hervé" userId="a17e9ab3-ff10-42b3-85c3-9097bd238d17" providerId="ADAL" clId="{F6496B2F-EBAD-4935-A69E-714B5B580492}" dt="2020-11-10T09:55:31.010" v="247" actId="700"/>
          <ac:spMkLst>
            <pc:docMk/>
            <pc:sldMk cId="3041181627" sldId="268"/>
            <ac:spMk id="9" creationId="{5BE79B1D-D5E2-48BD-B9E8-4169721FADDD}"/>
          </ac:spMkLst>
        </pc:spChg>
        <pc:spChg chg="del mod">
          <ac:chgData name="Julie Hervé" userId="a17e9ab3-ff10-42b3-85c3-9097bd238d17" providerId="ADAL" clId="{F6496B2F-EBAD-4935-A69E-714B5B580492}" dt="2020-11-10T09:55:25.321" v="246" actId="478"/>
          <ac:spMkLst>
            <pc:docMk/>
            <pc:sldMk cId="3041181627" sldId="268"/>
            <ac:spMk id="10" creationId="{1588E342-DE92-41DA-8001-39CB155376F4}"/>
          </ac:spMkLst>
        </pc:spChg>
        <pc:spChg chg="del mod ord">
          <ac:chgData name="Julie Hervé" userId="a17e9ab3-ff10-42b3-85c3-9097bd238d17" providerId="ADAL" clId="{F6496B2F-EBAD-4935-A69E-714B5B580492}" dt="2020-11-10T09:55:31.010" v="247" actId="700"/>
          <ac:spMkLst>
            <pc:docMk/>
            <pc:sldMk cId="3041181627" sldId="268"/>
            <ac:spMk id="11" creationId="{30F0252A-777C-403D-BFBB-4A382CCB3CAB}"/>
          </ac:spMkLst>
        </pc:spChg>
        <pc:spChg chg="add del mod ord">
          <ac:chgData name="Julie Hervé" userId="a17e9ab3-ff10-42b3-85c3-9097bd238d17" providerId="ADAL" clId="{F6496B2F-EBAD-4935-A69E-714B5B580492}" dt="2020-11-17T16:56:50.064" v="1166" actId="478"/>
          <ac:spMkLst>
            <pc:docMk/>
            <pc:sldMk cId="3041181627" sldId="268"/>
            <ac:spMk id="12" creationId="{70336C66-CAD7-4A39-9A01-5A19044E1E51}"/>
          </ac:spMkLst>
        </pc:spChg>
        <pc:spChg chg="add mod ord">
          <ac:chgData name="Julie Hervé" userId="a17e9ab3-ff10-42b3-85c3-9097bd238d17" providerId="ADAL" clId="{F6496B2F-EBAD-4935-A69E-714B5B580492}" dt="2020-11-18T16:31:38.391" v="1693" actId="2711"/>
          <ac:spMkLst>
            <pc:docMk/>
            <pc:sldMk cId="3041181627" sldId="268"/>
            <ac:spMk id="13" creationId="{B408EE94-4D61-49FF-A02B-4F34A6D46AFA}"/>
          </ac:spMkLst>
        </pc:spChg>
        <pc:picChg chg="add mod">
          <ac:chgData name="Julie Hervé" userId="a17e9ab3-ff10-42b3-85c3-9097bd238d17" providerId="ADAL" clId="{F6496B2F-EBAD-4935-A69E-714B5B580492}" dt="2020-11-18T16:28:57.290" v="1666" actId="14100"/>
          <ac:picMkLst>
            <pc:docMk/>
            <pc:sldMk cId="3041181627" sldId="268"/>
            <ac:picMk id="3" creationId="{B1598193-C85B-41B0-A7BE-61FE87D3158A}"/>
          </ac:picMkLst>
        </pc:picChg>
        <pc:picChg chg="del">
          <ac:chgData name="Julie Hervé" userId="a17e9ab3-ff10-42b3-85c3-9097bd238d17" providerId="ADAL" clId="{F6496B2F-EBAD-4935-A69E-714B5B580492}" dt="2020-11-18T16:28:52.819" v="1664" actId="478"/>
          <ac:picMkLst>
            <pc:docMk/>
            <pc:sldMk cId="3041181627" sldId="268"/>
            <ac:picMk id="6" creationId="{DDD5CACF-EB51-4940-92D1-4B23E5440F30}"/>
          </ac:picMkLst>
        </pc:picChg>
        <pc:picChg chg="del">
          <ac:chgData name="Julie Hervé" userId="a17e9ab3-ff10-42b3-85c3-9097bd238d17" providerId="ADAL" clId="{F6496B2F-EBAD-4935-A69E-714B5B580492}" dt="2020-11-18T16:28:51.807" v="1663" actId="478"/>
          <ac:picMkLst>
            <pc:docMk/>
            <pc:sldMk cId="3041181627" sldId="268"/>
            <ac:picMk id="8" creationId="{9418E87B-BB6A-4999-89F0-0406931D5373}"/>
          </ac:picMkLst>
        </pc:picChg>
        <pc:picChg chg="add del mod">
          <ac:chgData name="Julie Hervé" userId="a17e9ab3-ff10-42b3-85c3-9097bd238d17" providerId="ADAL" clId="{F6496B2F-EBAD-4935-A69E-714B5B580492}" dt="2020-11-18T16:26:38.408" v="1648" actId="478"/>
          <ac:picMkLst>
            <pc:docMk/>
            <pc:sldMk cId="3041181627" sldId="268"/>
            <ac:picMk id="9" creationId="{3DDABEF7-3D57-4855-BF18-D7BFA8D354A4}"/>
          </ac:picMkLst>
        </pc:picChg>
        <pc:picChg chg="del">
          <ac:chgData name="Julie Hervé" userId="a17e9ab3-ff10-42b3-85c3-9097bd238d17" providerId="ADAL" clId="{F6496B2F-EBAD-4935-A69E-714B5B580492}" dt="2020-11-17T16:23:15.140" v="1138" actId="478"/>
          <ac:picMkLst>
            <pc:docMk/>
            <pc:sldMk cId="3041181627" sldId="268"/>
            <ac:picMk id="1026" creationId="{40F96995-DFFF-45BB-897F-90DFE2ECC537}"/>
          </ac:picMkLst>
        </pc:picChg>
      </pc:sldChg>
      <pc:sldChg chg="addSp delSp modSp mod">
        <pc:chgData name="Julie Hervé" userId="a17e9ab3-ff10-42b3-85c3-9097bd238d17" providerId="ADAL" clId="{F6496B2F-EBAD-4935-A69E-714B5B580492}" dt="2020-11-18T16:50:16.863" v="1999" actId="2711"/>
        <pc:sldMkLst>
          <pc:docMk/>
          <pc:sldMk cId="276466725" sldId="269"/>
        </pc:sldMkLst>
        <pc:spChg chg="mod">
          <ac:chgData name="Julie Hervé" userId="a17e9ab3-ff10-42b3-85c3-9097bd238d17" providerId="ADAL" clId="{F6496B2F-EBAD-4935-A69E-714B5B580492}" dt="2020-11-17T16:09:32.518" v="1066" actId="20577"/>
          <ac:spMkLst>
            <pc:docMk/>
            <pc:sldMk cId="276466725" sldId="269"/>
            <ac:spMk id="9" creationId="{5BE79B1D-D5E2-48BD-B9E8-4169721FADDD}"/>
          </ac:spMkLst>
        </pc:spChg>
        <pc:spChg chg="add del">
          <ac:chgData name="Julie Hervé" userId="a17e9ab3-ff10-42b3-85c3-9097bd238d17" providerId="ADAL" clId="{F6496B2F-EBAD-4935-A69E-714B5B580492}" dt="2020-11-17T16:57:27.656" v="1177" actId="478"/>
          <ac:spMkLst>
            <pc:docMk/>
            <pc:sldMk cId="276466725" sldId="269"/>
            <ac:spMk id="10" creationId="{1588E342-DE92-41DA-8001-39CB155376F4}"/>
          </ac:spMkLst>
        </pc:spChg>
        <pc:spChg chg="mod">
          <ac:chgData name="Julie Hervé" userId="a17e9ab3-ff10-42b3-85c3-9097bd238d17" providerId="ADAL" clId="{F6496B2F-EBAD-4935-A69E-714B5B580492}" dt="2020-11-18T16:50:16.863" v="1999" actId="2711"/>
          <ac:spMkLst>
            <pc:docMk/>
            <pc:sldMk cId="276466725" sldId="269"/>
            <ac:spMk id="11" creationId="{30F0252A-777C-403D-BFBB-4A382CCB3CAB}"/>
          </ac:spMkLst>
        </pc:spChg>
        <pc:picChg chg="add del mod ord modCrop">
          <ac:chgData name="Julie Hervé" userId="a17e9ab3-ff10-42b3-85c3-9097bd238d17" providerId="ADAL" clId="{F6496B2F-EBAD-4935-A69E-714B5B580492}" dt="2020-11-17T16:24:29.561" v="1159" actId="22"/>
          <ac:picMkLst>
            <pc:docMk/>
            <pc:sldMk cId="276466725" sldId="269"/>
            <ac:picMk id="3" creationId="{790549FD-027C-40FC-94E0-C64C99726BB8}"/>
          </ac:picMkLst>
        </pc:picChg>
        <pc:picChg chg="add mod">
          <ac:chgData name="Julie Hervé" userId="a17e9ab3-ff10-42b3-85c3-9097bd238d17" providerId="ADAL" clId="{F6496B2F-EBAD-4935-A69E-714B5B580492}" dt="2020-11-17T16:24:34.967" v="1161" actId="1076"/>
          <ac:picMkLst>
            <pc:docMk/>
            <pc:sldMk cId="276466725" sldId="269"/>
            <ac:picMk id="5" creationId="{61F835E3-8149-46EB-B617-78043445A643}"/>
          </ac:picMkLst>
        </pc:picChg>
        <pc:picChg chg="del">
          <ac:chgData name="Julie Hervé" userId="a17e9ab3-ff10-42b3-85c3-9097bd238d17" providerId="ADAL" clId="{F6496B2F-EBAD-4935-A69E-714B5B580492}" dt="2020-11-18T16:29:24.927" v="1679" actId="478"/>
          <ac:picMkLst>
            <pc:docMk/>
            <pc:sldMk cId="276466725" sldId="269"/>
            <ac:picMk id="6" creationId="{DDD5CACF-EB51-4940-92D1-4B23E5440F30}"/>
          </ac:picMkLst>
        </pc:picChg>
        <pc:picChg chg="del">
          <ac:chgData name="Julie Hervé" userId="a17e9ab3-ff10-42b3-85c3-9097bd238d17" providerId="ADAL" clId="{F6496B2F-EBAD-4935-A69E-714B5B580492}" dt="2020-11-18T16:29:25.610" v="1680" actId="478"/>
          <ac:picMkLst>
            <pc:docMk/>
            <pc:sldMk cId="276466725" sldId="269"/>
            <ac:picMk id="8" creationId="{9418E87B-BB6A-4999-89F0-0406931D5373}"/>
          </ac:picMkLst>
        </pc:picChg>
        <pc:picChg chg="del">
          <ac:chgData name="Julie Hervé" userId="a17e9ab3-ff10-42b3-85c3-9097bd238d17" providerId="ADAL" clId="{F6496B2F-EBAD-4935-A69E-714B5B580492}" dt="2020-11-17T16:24:25.482" v="1157" actId="478"/>
          <ac:picMkLst>
            <pc:docMk/>
            <pc:sldMk cId="276466725" sldId="269"/>
            <ac:picMk id="1026" creationId="{40F96995-DFFF-45BB-897F-90DFE2ECC537}"/>
          </ac:picMkLst>
        </pc:picChg>
      </pc:sldChg>
      <pc:sldChg chg="new del">
        <pc:chgData name="Julie Hervé" userId="a17e9ab3-ff10-42b3-85c3-9097bd238d17" providerId="ADAL" clId="{F6496B2F-EBAD-4935-A69E-714B5B580492}" dt="2020-11-10T09:57:32.067" v="473" actId="47"/>
        <pc:sldMkLst>
          <pc:docMk/>
          <pc:sldMk cId="1069328068" sldId="269"/>
        </pc:sldMkLst>
      </pc:sldChg>
      <pc:sldChg chg="addSp delSp modSp mod">
        <pc:chgData name="Julie Hervé" userId="a17e9ab3-ff10-42b3-85c3-9097bd238d17" providerId="ADAL" clId="{F6496B2F-EBAD-4935-A69E-714B5B580492}" dt="2020-11-18T16:42:27.237" v="1849" actId="20577"/>
        <pc:sldMkLst>
          <pc:docMk/>
          <pc:sldMk cId="1909205924" sldId="270"/>
        </pc:sldMkLst>
        <pc:spChg chg="mod">
          <ac:chgData name="Julie Hervé" userId="a17e9ab3-ff10-42b3-85c3-9097bd238d17" providerId="ADAL" clId="{F6496B2F-EBAD-4935-A69E-714B5B580492}" dt="2020-11-10T10:35:12.791" v="918" actId="108"/>
          <ac:spMkLst>
            <pc:docMk/>
            <pc:sldMk cId="1909205924" sldId="270"/>
            <ac:spMk id="9" creationId="{5BE79B1D-D5E2-48BD-B9E8-4169721FADDD}"/>
          </ac:spMkLst>
        </pc:spChg>
        <pc:spChg chg="del">
          <ac:chgData name="Julie Hervé" userId="a17e9ab3-ff10-42b3-85c3-9097bd238d17" providerId="ADAL" clId="{F6496B2F-EBAD-4935-A69E-714B5B580492}" dt="2020-11-17T16:57:19.164" v="1175" actId="478"/>
          <ac:spMkLst>
            <pc:docMk/>
            <pc:sldMk cId="1909205924" sldId="270"/>
            <ac:spMk id="10" creationId="{1588E342-DE92-41DA-8001-39CB155376F4}"/>
          </ac:spMkLst>
        </pc:spChg>
        <pc:spChg chg="mod">
          <ac:chgData name="Julie Hervé" userId="a17e9ab3-ff10-42b3-85c3-9097bd238d17" providerId="ADAL" clId="{F6496B2F-EBAD-4935-A69E-714B5B580492}" dt="2020-11-18T16:42:27.237" v="1849" actId="20577"/>
          <ac:spMkLst>
            <pc:docMk/>
            <pc:sldMk cId="1909205924" sldId="270"/>
            <ac:spMk id="11" creationId="{30F0252A-777C-403D-BFBB-4A382CCB3CAB}"/>
          </ac:spMkLst>
        </pc:spChg>
        <pc:picChg chg="add mod">
          <ac:chgData name="Julie Hervé" userId="a17e9ab3-ff10-42b3-85c3-9097bd238d17" providerId="ADAL" clId="{F6496B2F-EBAD-4935-A69E-714B5B580492}" dt="2020-11-17T16:23:39.848" v="1145" actId="1076"/>
          <ac:picMkLst>
            <pc:docMk/>
            <pc:sldMk cId="1909205924" sldId="270"/>
            <ac:picMk id="3" creationId="{76083F23-5734-4F31-9301-0D4673A980D5}"/>
          </ac:picMkLst>
        </pc:picChg>
        <pc:picChg chg="del">
          <ac:chgData name="Julie Hervé" userId="a17e9ab3-ff10-42b3-85c3-9097bd238d17" providerId="ADAL" clId="{F6496B2F-EBAD-4935-A69E-714B5B580492}" dt="2020-11-18T16:29:08.795" v="1669" actId="478"/>
          <ac:picMkLst>
            <pc:docMk/>
            <pc:sldMk cId="1909205924" sldId="270"/>
            <ac:picMk id="6" creationId="{DDD5CACF-EB51-4940-92D1-4B23E5440F30}"/>
          </ac:picMkLst>
        </pc:picChg>
        <pc:picChg chg="del">
          <ac:chgData name="Julie Hervé" userId="a17e9ab3-ff10-42b3-85c3-9097bd238d17" providerId="ADAL" clId="{F6496B2F-EBAD-4935-A69E-714B5B580492}" dt="2020-11-18T16:29:09.819" v="1670" actId="478"/>
          <ac:picMkLst>
            <pc:docMk/>
            <pc:sldMk cId="1909205924" sldId="270"/>
            <ac:picMk id="8" creationId="{9418E87B-BB6A-4999-89F0-0406931D5373}"/>
          </ac:picMkLst>
        </pc:picChg>
        <pc:picChg chg="del">
          <ac:chgData name="Julie Hervé" userId="a17e9ab3-ff10-42b3-85c3-9097bd238d17" providerId="ADAL" clId="{F6496B2F-EBAD-4935-A69E-714B5B580492}" dt="2020-11-17T16:23:34.823" v="1143" actId="478"/>
          <ac:picMkLst>
            <pc:docMk/>
            <pc:sldMk cId="1909205924" sldId="270"/>
            <ac:picMk id="1026" creationId="{40F96995-DFFF-45BB-897F-90DFE2ECC537}"/>
          </ac:picMkLst>
        </pc:picChg>
      </pc:sldChg>
      <pc:sldChg chg="addSp delSp modSp del mod ord">
        <pc:chgData name="Julie Hervé" userId="a17e9ab3-ff10-42b3-85c3-9097bd238d17" providerId="ADAL" clId="{F6496B2F-EBAD-4935-A69E-714B5B580492}" dt="2020-11-18T16:39:46.167" v="1821" actId="47"/>
        <pc:sldMkLst>
          <pc:docMk/>
          <pc:sldMk cId="738569617" sldId="271"/>
        </pc:sldMkLst>
        <pc:spChg chg="add del mod">
          <ac:chgData name="Julie Hervé" userId="a17e9ab3-ff10-42b3-85c3-9097bd238d17" providerId="ADAL" clId="{F6496B2F-EBAD-4935-A69E-714B5B580492}" dt="2020-11-17T17:08:13.382" v="1334" actId="478"/>
          <ac:spMkLst>
            <pc:docMk/>
            <pc:sldMk cId="738569617" sldId="271"/>
            <ac:spMk id="5" creationId="{94AC3C74-5E5B-43D7-8556-15B612D8B44D}"/>
          </ac:spMkLst>
        </pc:spChg>
        <pc:spChg chg="mod">
          <ac:chgData name="Julie Hervé" userId="a17e9ab3-ff10-42b3-85c3-9097bd238d17" providerId="ADAL" clId="{F6496B2F-EBAD-4935-A69E-714B5B580492}" dt="2020-11-10T10:35:19.765" v="919" actId="113"/>
          <ac:spMkLst>
            <pc:docMk/>
            <pc:sldMk cId="738569617" sldId="271"/>
            <ac:spMk id="9" creationId="{5BE79B1D-D5E2-48BD-B9E8-4169721FADDD}"/>
          </ac:spMkLst>
        </pc:spChg>
        <pc:spChg chg="del">
          <ac:chgData name="Julie Hervé" userId="a17e9ab3-ff10-42b3-85c3-9097bd238d17" providerId="ADAL" clId="{F6496B2F-EBAD-4935-A69E-714B5B580492}" dt="2020-11-17T16:23:46.415" v="1147" actId="22"/>
          <ac:spMkLst>
            <pc:docMk/>
            <pc:sldMk cId="738569617" sldId="271"/>
            <ac:spMk id="10" creationId="{1588E342-DE92-41DA-8001-39CB155376F4}"/>
          </ac:spMkLst>
        </pc:spChg>
        <pc:spChg chg="mod">
          <ac:chgData name="Julie Hervé" userId="a17e9ab3-ff10-42b3-85c3-9097bd238d17" providerId="ADAL" clId="{F6496B2F-EBAD-4935-A69E-714B5B580492}" dt="2020-11-18T16:38:31.555" v="1783" actId="21"/>
          <ac:spMkLst>
            <pc:docMk/>
            <pc:sldMk cId="738569617" sldId="271"/>
            <ac:spMk id="11" creationId="{30F0252A-777C-403D-BFBB-4A382CCB3CAB}"/>
          </ac:spMkLst>
        </pc:spChg>
        <pc:picChg chg="add del mod ord modCrop">
          <ac:chgData name="Julie Hervé" userId="a17e9ab3-ff10-42b3-85c3-9097bd238d17" providerId="ADAL" clId="{F6496B2F-EBAD-4935-A69E-714B5B580492}" dt="2020-11-17T16:23:49.767" v="1148" actId="478"/>
          <ac:picMkLst>
            <pc:docMk/>
            <pc:sldMk cId="738569617" sldId="271"/>
            <ac:picMk id="3" creationId="{8EA2236B-B391-4E4C-BA2E-9F45510AA4AA}"/>
          </ac:picMkLst>
        </pc:picChg>
        <pc:picChg chg="del">
          <ac:chgData name="Julie Hervé" userId="a17e9ab3-ff10-42b3-85c3-9097bd238d17" providerId="ADAL" clId="{F6496B2F-EBAD-4935-A69E-714B5B580492}" dt="2020-11-18T16:29:11.481" v="1671" actId="478"/>
          <ac:picMkLst>
            <pc:docMk/>
            <pc:sldMk cId="738569617" sldId="271"/>
            <ac:picMk id="6" creationId="{DDD5CACF-EB51-4940-92D1-4B23E5440F30}"/>
          </ac:picMkLst>
        </pc:picChg>
        <pc:picChg chg="del">
          <ac:chgData name="Julie Hervé" userId="a17e9ab3-ff10-42b3-85c3-9097bd238d17" providerId="ADAL" clId="{F6496B2F-EBAD-4935-A69E-714B5B580492}" dt="2020-11-18T16:29:12.121" v="1672" actId="478"/>
          <ac:picMkLst>
            <pc:docMk/>
            <pc:sldMk cId="738569617" sldId="271"/>
            <ac:picMk id="8" creationId="{9418E87B-BB6A-4999-89F0-0406931D5373}"/>
          </ac:picMkLst>
        </pc:picChg>
        <pc:picChg chg="add mod">
          <ac:chgData name="Julie Hervé" userId="a17e9ab3-ff10-42b3-85c3-9097bd238d17" providerId="ADAL" clId="{F6496B2F-EBAD-4935-A69E-714B5B580492}" dt="2020-11-17T16:24:03.807" v="1150" actId="1076"/>
          <ac:picMkLst>
            <pc:docMk/>
            <pc:sldMk cId="738569617" sldId="271"/>
            <ac:picMk id="12" creationId="{381EF072-2EDF-45F2-B46D-CABA50106520}"/>
          </ac:picMkLst>
        </pc:picChg>
        <pc:picChg chg="del">
          <ac:chgData name="Julie Hervé" userId="a17e9ab3-ff10-42b3-85c3-9097bd238d17" providerId="ADAL" clId="{F6496B2F-EBAD-4935-A69E-714B5B580492}" dt="2020-11-17T16:23:43.804" v="1146" actId="478"/>
          <ac:picMkLst>
            <pc:docMk/>
            <pc:sldMk cId="738569617" sldId="271"/>
            <ac:picMk id="1026" creationId="{40F96995-DFFF-45BB-897F-90DFE2ECC537}"/>
          </ac:picMkLst>
        </pc:picChg>
      </pc:sldChg>
      <pc:sldChg chg="add del">
        <pc:chgData name="Julie Hervé" userId="a17e9ab3-ff10-42b3-85c3-9097bd238d17" providerId="ADAL" clId="{F6496B2F-EBAD-4935-A69E-714B5B580492}" dt="2020-11-10T10:23:38.835" v="782"/>
        <pc:sldMkLst>
          <pc:docMk/>
          <pc:sldMk cId="3086088825" sldId="272"/>
        </pc:sldMkLst>
      </pc:sldChg>
      <pc:sldChg chg="addSp delSp modSp mod">
        <pc:chgData name="Julie Hervé" userId="a17e9ab3-ff10-42b3-85c3-9097bd238d17" providerId="ADAL" clId="{F6496B2F-EBAD-4935-A69E-714B5B580492}" dt="2020-11-18T16:48:40.386" v="1987" actId="21"/>
        <pc:sldMkLst>
          <pc:docMk/>
          <pc:sldMk cId="3568352345" sldId="272"/>
        </pc:sldMkLst>
        <pc:spChg chg="mod">
          <ac:chgData name="Julie Hervé" userId="a17e9ab3-ff10-42b3-85c3-9097bd238d17" providerId="ADAL" clId="{F6496B2F-EBAD-4935-A69E-714B5B580492}" dt="2020-11-17T16:07:29.469" v="1045" actId="14100"/>
          <ac:spMkLst>
            <pc:docMk/>
            <pc:sldMk cId="3568352345" sldId="272"/>
            <ac:spMk id="9" creationId="{5BE79B1D-D5E2-48BD-B9E8-4169721FADDD}"/>
          </ac:spMkLst>
        </pc:spChg>
        <pc:spChg chg="del">
          <ac:chgData name="Julie Hervé" userId="a17e9ab3-ff10-42b3-85c3-9097bd238d17" providerId="ADAL" clId="{F6496B2F-EBAD-4935-A69E-714B5B580492}" dt="2020-11-17T16:57:40.557" v="1180" actId="478"/>
          <ac:spMkLst>
            <pc:docMk/>
            <pc:sldMk cId="3568352345" sldId="272"/>
            <ac:spMk id="10" creationId="{1588E342-DE92-41DA-8001-39CB155376F4}"/>
          </ac:spMkLst>
        </pc:spChg>
        <pc:spChg chg="mod">
          <ac:chgData name="Julie Hervé" userId="a17e9ab3-ff10-42b3-85c3-9097bd238d17" providerId="ADAL" clId="{F6496B2F-EBAD-4935-A69E-714B5B580492}" dt="2020-11-18T16:48:40.386" v="1987" actId="21"/>
          <ac:spMkLst>
            <pc:docMk/>
            <pc:sldMk cId="3568352345" sldId="272"/>
            <ac:spMk id="11" creationId="{30F0252A-777C-403D-BFBB-4A382CCB3CAB}"/>
          </ac:spMkLst>
        </pc:spChg>
        <pc:picChg chg="add mod">
          <ac:chgData name="Julie Hervé" userId="a17e9ab3-ff10-42b3-85c3-9097bd238d17" providerId="ADAL" clId="{F6496B2F-EBAD-4935-A69E-714B5B580492}" dt="2020-11-17T16:24:15.495" v="1153" actId="1076"/>
          <ac:picMkLst>
            <pc:docMk/>
            <pc:sldMk cId="3568352345" sldId="272"/>
            <ac:picMk id="3" creationId="{B5FB3F1D-98E7-4CBA-861F-C605FCF44EE2}"/>
          </ac:picMkLst>
        </pc:picChg>
        <pc:picChg chg="del">
          <ac:chgData name="Julie Hervé" userId="a17e9ab3-ff10-42b3-85c3-9097bd238d17" providerId="ADAL" clId="{F6496B2F-EBAD-4935-A69E-714B5B580492}" dt="2020-11-18T16:29:17.916" v="1675" actId="478"/>
          <ac:picMkLst>
            <pc:docMk/>
            <pc:sldMk cId="3568352345" sldId="272"/>
            <ac:picMk id="6" creationId="{DDD5CACF-EB51-4940-92D1-4B23E5440F30}"/>
          </ac:picMkLst>
        </pc:picChg>
        <pc:picChg chg="del">
          <ac:chgData name="Julie Hervé" userId="a17e9ab3-ff10-42b3-85c3-9097bd238d17" providerId="ADAL" clId="{F6496B2F-EBAD-4935-A69E-714B5B580492}" dt="2020-11-18T16:29:18.617" v="1676" actId="478"/>
          <ac:picMkLst>
            <pc:docMk/>
            <pc:sldMk cId="3568352345" sldId="272"/>
            <ac:picMk id="8" creationId="{9418E87B-BB6A-4999-89F0-0406931D5373}"/>
          </ac:picMkLst>
        </pc:picChg>
        <pc:picChg chg="del">
          <ac:chgData name="Julie Hervé" userId="a17e9ab3-ff10-42b3-85c3-9097bd238d17" providerId="ADAL" clId="{F6496B2F-EBAD-4935-A69E-714B5B580492}" dt="2020-11-17T16:24:12.413" v="1152" actId="478"/>
          <ac:picMkLst>
            <pc:docMk/>
            <pc:sldMk cId="3568352345" sldId="272"/>
            <ac:picMk id="1026" creationId="{40F96995-DFFF-45BB-897F-90DFE2ECC537}"/>
          </ac:picMkLst>
        </pc:picChg>
      </pc:sldChg>
      <pc:sldChg chg="del">
        <pc:chgData name="Julie Hervé" userId="a17e9ab3-ff10-42b3-85c3-9097bd238d17" providerId="ADAL" clId="{F6496B2F-EBAD-4935-A69E-714B5B580492}" dt="2020-11-10T10:35:57.623" v="922" actId="47"/>
        <pc:sldMkLst>
          <pc:docMk/>
          <pc:sldMk cId="2125204504" sldId="273"/>
        </pc:sldMkLst>
      </pc:sldChg>
      <pc:sldChg chg="addSp delSp modSp add mod">
        <pc:chgData name="Julie Hervé" userId="a17e9ab3-ff10-42b3-85c3-9097bd238d17" providerId="ADAL" clId="{F6496B2F-EBAD-4935-A69E-714B5B580492}" dt="2020-11-18T16:50:08.762" v="1998" actId="14100"/>
        <pc:sldMkLst>
          <pc:docMk/>
          <pc:sldMk cId="1986068828" sldId="274"/>
        </pc:sldMkLst>
        <pc:spChg chg="mod">
          <ac:chgData name="Julie Hervé" userId="a17e9ab3-ff10-42b3-85c3-9097bd238d17" providerId="ADAL" clId="{F6496B2F-EBAD-4935-A69E-714B5B580492}" dt="2020-11-17T17:06:06.688" v="1260" actId="14100"/>
          <ac:spMkLst>
            <pc:docMk/>
            <pc:sldMk cId="1986068828" sldId="274"/>
            <ac:spMk id="9" creationId="{5BE79B1D-D5E2-48BD-B9E8-4169721FADDD}"/>
          </ac:spMkLst>
        </pc:spChg>
        <pc:spChg chg="del">
          <ac:chgData name="Julie Hervé" userId="a17e9ab3-ff10-42b3-85c3-9097bd238d17" providerId="ADAL" clId="{F6496B2F-EBAD-4935-A69E-714B5B580492}" dt="2020-11-17T16:57:24.098" v="1176" actId="478"/>
          <ac:spMkLst>
            <pc:docMk/>
            <pc:sldMk cId="1986068828" sldId="274"/>
            <ac:spMk id="10" creationId="{1588E342-DE92-41DA-8001-39CB155376F4}"/>
          </ac:spMkLst>
        </pc:spChg>
        <pc:spChg chg="mod">
          <ac:chgData name="Julie Hervé" userId="a17e9ab3-ff10-42b3-85c3-9097bd238d17" providerId="ADAL" clId="{F6496B2F-EBAD-4935-A69E-714B5B580492}" dt="2020-11-18T16:50:08.762" v="1998" actId="14100"/>
          <ac:spMkLst>
            <pc:docMk/>
            <pc:sldMk cId="1986068828" sldId="274"/>
            <ac:spMk id="11" creationId="{30F0252A-777C-403D-BFBB-4A382CCB3CAB}"/>
          </ac:spMkLst>
        </pc:spChg>
        <pc:picChg chg="add mod">
          <ac:chgData name="Julie Hervé" userId="a17e9ab3-ff10-42b3-85c3-9097bd238d17" providerId="ADAL" clId="{F6496B2F-EBAD-4935-A69E-714B5B580492}" dt="2020-11-17T16:24:23.234" v="1156" actId="1076"/>
          <ac:picMkLst>
            <pc:docMk/>
            <pc:sldMk cId="1986068828" sldId="274"/>
            <ac:picMk id="3" creationId="{8ED81E33-4D73-4FDA-86FE-5187F8F4E71E}"/>
          </ac:picMkLst>
        </pc:picChg>
        <pc:picChg chg="del">
          <ac:chgData name="Julie Hervé" userId="a17e9ab3-ff10-42b3-85c3-9097bd238d17" providerId="ADAL" clId="{F6496B2F-EBAD-4935-A69E-714B5B580492}" dt="2020-11-18T16:29:21.210" v="1677" actId="478"/>
          <ac:picMkLst>
            <pc:docMk/>
            <pc:sldMk cId="1986068828" sldId="274"/>
            <ac:picMk id="6" creationId="{DDD5CACF-EB51-4940-92D1-4B23E5440F30}"/>
          </ac:picMkLst>
        </pc:picChg>
        <pc:picChg chg="del">
          <ac:chgData name="Julie Hervé" userId="a17e9ab3-ff10-42b3-85c3-9097bd238d17" providerId="ADAL" clId="{F6496B2F-EBAD-4935-A69E-714B5B580492}" dt="2020-11-18T16:29:21.844" v="1678" actId="478"/>
          <ac:picMkLst>
            <pc:docMk/>
            <pc:sldMk cId="1986068828" sldId="274"/>
            <ac:picMk id="8" creationId="{9418E87B-BB6A-4999-89F0-0406931D5373}"/>
          </ac:picMkLst>
        </pc:picChg>
        <pc:picChg chg="del">
          <ac:chgData name="Julie Hervé" userId="a17e9ab3-ff10-42b3-85c3-9097bd238d17" providerId="ADAL" clId="{F6496B2F-EBAD-4935-A69E-714B5B580492}" dt="2020-11-17T16:24:18.242" v="1154" actId="478"/>
          <ac:picMkLst>
            <pc:docMk/>
            <pc:sldMk cId="1986068828" sldId="274"/>
            <ac:picMk id="1026" creationId="{40F96995-DFFF-45BB-897F-90DFE2ECC537}"/>
          </ac:picMkLst>
        </pc:picChg>
      </pc:sldChg>
      <pc:sldChg chg="addSp delSp modSp new del mod">
        <pc:chgData name="Julie Hervé" userId="a17e9ab3-ff10-42b3-85c3-9097bd238d17" providerId="ADAL" clId="{F6496B2F-EBAD-4935-A69E-714B5B580492}" dt="2020-11-18T16:41:41.109" v="1841" actId="47"/>
        <pc:sldMkLst>
          <pc:docMk/>
          <pc:sldMk cId="1971064214" sldId="275"/>
        </pc:sldMkLst>
        <pc:spChg chg="del">
          <ac:chgData name="Julie Hervé" userId="a17e9ab3-ff10-42b3-85c3-9097bd238d17" providerId="ADAL" clId="{F6496B2F-EBAD-4935-A69E-714B5B580492}" dt="2020-11-17T17:07:53.451" v="1332" actId="478"/>
          <ac:spMkLst>
            <pc:docMk/>
            <pc:sldMk cId="1971064214" sldId="275"/>
            <ac:spMk id="2" creationId="{E4BC7DA3-B4DF-4AF4-AC3B-DB466B2CE276}"/>
          </ac:spMkLst>
        </pc:spChg>
        <pc:spChg chg="del">
          <ac:chgData name="Julie Hervé" userId="a17e9ab3-ff10-42b3-85c3-9097bd238d17" providerId="ADAL" clId="{F6496B2F-EBAD-4935-A69E-714B5B580492}" dt="2020-11-17T17:07:56.588" v="1333" actId="478"/>
          <ac:spMkLst>
            <pc:docMk/>
            <pc:sldMk cId="1971064214" sldId="275"/>
            <ac:spMk id="4" creationId="{CF31DB55-E2D1-4943-A28E-57BF2F1F4BB5}"/>
          </ac:spMkLst>
        </pc:spChg>
        <pc:picChg chg="add mod">
          <ac:chgData name="Julie Hervé" userId="a17e9ab3-ff10-42b3-85c3-9097bd238d17" providerId="ADAL" clId="{F6496B2F-EBAD-4935-A69E-714B5B580492}" dt="2020-11-18T16:33:02.346" v="1712" actId="1076"/>
          <ac:picMkLst>
            <pc:docMk/>
            <pc:sldMk cId="1971064214" sldId="275"/>
            <ac:picMk id="6" creationId="{0FDAD1E9-C2AE-443E-9BA5-73AE723DEF89}"/>
          </ac:picMkLst>
        </pc:picChg>
      </pc:sldChg>
      <pc:sldChg chg="addSp delSp modSp del mod">
        <pc:chgData name="Julie Hervé" userId="a17e9ab3-ff10-42b3-85c3-9097bd238d17" providerId="ADAL" clId="{F6496B2F-EBAD-4935-A69E-714B5B580492}" dt="2020-11-18T16:33:13.808" v="1713" actId="47"/>
        <pc:sldMkLst>
          <pc:docMk/>
          <pc:sldMk cId="2742926132" sldId="276"/>
        </pc:sldMkLst>
        <pc:spChg chg="mod">
          <ac:chgData name="Julie Hervé" userId="a17e9ab3-ff10-42b3-85c3-9097bd238d17" providerId="ADAL" clId="{F6496B2F-EBAD-4935-A69E-714B5B580492}" dt="2020-11-17T16:57:44.914" v="1181" actId="20577"/>
          <ac:spMkLst>
            <pc:docMk/>
            <pc:sldMk cId="2742926132" sldId="276"/>
            <ac:spMk id="9" creationId="{5BE79B1D-D5E2-48BD-B9E8-4169721FADDD}"/>
          </ac:spMkLst>
        </pc:spChg>
        <pc:spChg chg="del">
          <ac:chgData name="Julie Hervé" userId="a17e9ab3-ff10-42b3-85c3-9097bd238d17" providerId="ADAL" clId="{F6496B2F-EBAD-4935-A69E-714B5B580492}" dt="2020-11-17T16:57:53.279" v="1182" actId="478"/>
          <ac:spMkLst>
            <pc:docMk/>
            <pc:sldMk cId="2742926132" sldId="276"/>
            <ac:spMk id="10" creationId="{1588E342-DE92-41DA-8001-39CB155376F4}"/>
          </ac:spMkLst>
        </pc:spChg>
        <pc:spChg chg="mod">
          <ac:chgData name="Julie Hervé" userId="a17e9ab3-ff10-42b3-85c3-9097bd238d17" providerId="ADAL" clId="{F6496B2F-EBAD-4935-A69E-714B5B580492}" dt="2020-11-17T16:20:03.992" v="1105" actId="20577"/>
          <ac:spMkLst>
            <pc:docMk/>
            <pc:sldMk cId="2742926132" sldId="276"/>
            <ac:spMk id="11" creationId="{30F0252A-777C-403D-BFBB-4A382CCB3CAB}"/>
          </ac:spMkLst>
        </pc:spChg>
        <pc:picChg chg="add mod">
          <ac:chgData name="Julie Hervé" userId="a17e9ab3-ff10-42b3-85c3-9097bd238d17" providerId="ADAL" clId="{F6496B2F-EBAD-4935-A69E-714B5B580492}" dt="2020-11-17T16:23:32.243" v="1142" actId="1076"/>
          <ac:picMkLst>
            <pc:docMk/>
            <pc:sldMk cId="2742926132" sldId="276"/>
            <ac:picMk id="3" creationId="{0638DCDD-615A-404C-87DA-5DEC27AAD673}"/>
          </ac:picMkLst>
        </pc:picChg>
        <pc:picChg chg="del">
          <ac:chgData name="Julie Hervé" userId="a17e9ab3-ff10-42b3-85c3-9097bd238d17" providerId="ADAL" clId="{F6496B2F-EBAD-4935-A69E-714B5B580492}" dt="2020-11-18T16:29:07.128" v="1668" actId="478"/>
          <ac:picMkLst>
            <pc:docMk/>
            <pc:sldMk cId="2742926132" sldId="276"/>
            <ac:picMk id="6" creationId="{DDD5CACF-EB51-4940-92D1-4B23E5440F30}"/>
          </ac:picMkLst>
        </pc:picChg>
        <pc:picChg chg="del">
          <ac:chgData name="Julie Hervé" userId="a17e9ab3-ff10-42b3-85c3-9097bd238d17" providerId="ADAL" clId="{F6496B2F-EBAD-4935-A69E-714B5B580492}" dt="2020-11-18T16:29:06.487" v="1667" actId="478"/>
          <ac:picMkLst>
            <pc:docMk/>
            <pc:sldMk cId="2742926132" sldId="276"/>
            <ac:picMk id="8" creationId="{9418E87B-BB6A-4999-89F0-0406931D5373}"/>
          </ac:picMkLst>
        </pc:picChg>
        <pc:picChg chg="del">
          <ac:chgData name="Julie Hervé" userId="a17e9ab3-ff10-42b3-85c3-9097bd238d17" providerId="ADAL" clId="{F6496B2F-EBAD-4935-A69E-714B5B580492}" dt="2020-11-17T16:23:26.363" v="1140" actId="478"/>
          <ac:picMkLst>
            <pc:docMk/>
            <pc:sldMk cId="2742926132" sldId="276"/>
            <ac:picMk id="1026" creationId="{40F96995-DFFF-45BB-897F-90DFE2ECC537}"/>
          </ac:picMkLst>
        </pc:picChg>
      </pc:sldChg>
      <pc:sldChg chg="modSp new del mod">
        <pc:chgData name="Julie Hervé" userId="a17e9ab3-ff10-42b3-85c3-9097bd238d17" providerId="ADAL" clId="{F6496B2F-EBAD-4935-A69E-714B5B580492}" dt="2020-11-17T17:14:38.142" v="1576" actId="47"/>
        <pc:sldMkLst>
          <pc:docMk/>
          <pc:sldMk cId="3588461225" sldId="277"/>
        </pc:sldMkLst>
        <pc:spChg chg="mod">
          <ac:chgData name="Julie Hervé" userId="a17e9ab3-ff10-42b3-85c3-9097bd238d17" providerId="ADAL" clId="{F6496B2F-EBAD-4935-A69E-714B5B580492}" dt="2020-11-17T17:05:27.998" v="1259"/>
          <ac:spMkLst>
            <pc:docMk/>
            <pc:sldMk cId="3588461225" sldId="277"/>
            <ac:spMk id="4" creationId="{1C505FA5-39F0-427D-B9FA-D3ABC02F5032}"/>
          </ac:spMkLst>
        </pc:spChg>
      </pc:sldChg>
      <pc:sldChg chg="delSp modSp mod">
        <pc:chgData name="Julie Hervé" userId="a17e9ab3-ff10-42b3-85c3-9097bd238d17" providerId="ADAL" clId="{F6496B2F-EBAD-4935-A69E-714B5B580492}" dt="2020-11-18T16:48:21.025" v="1985" actId="27636"/>
        <pc:sldMkLst>
          <pc:docMk/>
          <pc:sldMk cId="1271012563" sldId="278"/>
        </pc:sldMkLst>
        <pc:spChg chg="mod">
          <ac:chgData name="Julie Hervé" userId="a17e9ab3-ff10-42b3-85c3-9097bd238d17" providerId="ADAL" clId="{F6496B2F-EBAD-4935-A69E-714B5B580492}" dt="2020-11-17T17:10:16.624" v="1420" actId="20577"/>
          <ac:spMkLst>
            <pc:docMk/>
            <pc:sldMk cId="1271012563" sldId="278"/>
            <ac:spMk id="9" creationId="{5BE79B1D-D5E2-48BD-B9E8-4169721FADDD}"/>
          </ac:spMkLst>
        </pc:spChg>
        <pc:spChg chg="mod">
          <ac:chgData name="Julie Hervé" userId="a17e9ab3-ff10-42b3-85c3-9097bd238d17" providerId="ADAL" clId="{F6496B2F-EBAD-4935-A69E-714B5B580492}" dt="2020-11-18T16:48:21.025" v="1985" actId="27636"/>
          <ac:spMkLst>
            <pc:docMk/>
            <pc:sldMk cId="1271012563" sldId="278"/>
            <ac:spMk id="11" creationId="{30F0252A-777C-403D-BFBB-4A382CCB3CAB}"/>
          </ac:spMkLst>
        </pc:spChg>
        <pc:picChg chg="del">
          <ac:chgData name="Julie Hervé" userId="a17e9ab3-ff10-42b3-85c3-9097bd238d17" providerId="ADAL" clId="{F6496B2F-EBAD-4935-A69E-714B5B580492}" dt="2020-11-18T16:29:15.572" v="1673" actId="478"/>
          <ac:picMkLst>
            <pc:docMk/>
            <pc:sldMk cId="1271012563" sldId="278"/>
            <ac:picMk id="6" creationId="{DDD5CACF-EB51-4940-92D1-4B23E5440F30}"/>
          </ac:picMkLst>
        </pc:picChg>
        <pc:picChg chg="del">
          <ac:chgData name="Julie Hervé" userId="a17e9ab3-ff10-42b3-85c3-9097bd238d17" providerId="ADAL" clId="{F6496B2F-EBAD-4935-A69E-714B5B580492}" dt="2020-11-18T16:29:16.122" v="1674" actId="478"/>
          <ac:picMkLst>
            <pc:docMk/>
            <pc:sldMk cId="1271012563" sldId="278"/>
            <ac:picMk id="8" creationId="{9418E87B-BB6A-4999-89F0-0406931D5373}"/>
          </ac:picMkLst>
        </pc:picChg>
      </pc:sldChg>
      <pc:sldChg chg="modSp new del mod">
        <pc:chgData name="Julie Hervé" userId="a17e9ab3-ff10-42b3-85c3-9097bd238d17" providerId="ADAL" clId="{F6496B2F-EBAD-4935-A69E-714B5B580492}" dt="2020-11-18T16:21:43.846" v="1632" actId="47"/>
        <pc:sldMkLst>
          <pc:docMk/>
          <pc:sldMk cId="3288260333" sldId="279"/>
        </pc:sldMkLst>
        <pc:spChg chg="mod">
          <ac:chgData name="Julie Hervé" userId="a17e9ab3-ff10-42b3-85c3-9097bd238d17" providerId="ADAL" clId="{F6496B2F-EBAD-4935-A69E-714B5B580492}" dt="2020-11-18T16:17:34.296" v="1582"/>
          <ac:spMkLst>
            <pc:docMk/>
            <pc:sldMk cId="3288260333" sldId="279"/>
            <ac:spMk id="4" creationId="{9CFB5D50-8A38-437B-BEC4-8F6CB07E45DA}"/>
          </ac:spMkLst>
        </pc:spChg>
      </pc:sldChg>
      <pc:sldChg chg="del">
        <pc:chgData name="Julie Hervé" userId="a17e9ab3-ff10-42b3-85c3-9097bd238d17" providerId="ADAL" clId="{F6496B2F-EBAD-4935-A69E-714B5B580492}" dt="2020-11-18T16:20:06.418" v="1598" actId="47"/>
        <pc:sldMkLst>
          <pc:docMk/>
          <pc:sldMk cId="3350058701" sldId="280"/>
        </pc:sldMkLst>
      </pc:sldChg>
      <pc:sldChg chg="modSp del mod">
        <pc:chgData name="Julie Hervé" userId="a17e9ab3-ff10-42b3-85c3-9097bd238d17" providerId="ADAL" clId="{F6496B2F-EBAD-4935-A69E-714B5B580492}" dt="2020-11-18T16:57:05.908" v="2000" actId="47"/>
        <pc:sldMkLst>
          <pc:docMk/>
          <pc:sldMk cId="1876047735" sldId="281"/>
        </pc:sldMkLst>
        <pc:spChg chg="mod">
          <ac:chgData name="Julie Hervé" userId="a17e9ab3-ff10-42b3-85c3-9097bd238d17" providerId="ADAL" clId="{F6496B2F-EBAD-4935-A69E-714B5B580492}" dt="2020-11-18T16:19:40.938" v="1597" actId="14100"/>
          <ac:spMkLst>
            <pc:docMk/>
            <pc:sldMk cId="1876047735" sldId="281"/>
            <ac:spMk id="11" creationId="{30F0252A-777C-403D-BFBB-4A382CCB3CAB}"/>
          </ac:spMkLst>
        </pc:spChg>
      </pc:sldChg>
      <pc:sldChg chg="addSp delSp modSp mod ord">
        <pc:chgData name="Julie Hervé" userId="a17e9ab3-ff10-42b3-85c3-9097bd238d17" providerId="ADAL" clId="{F6496B2F-EBAD-4935-A69E-714B5B580492}" dt="2020-11-18T16:58:38.033" v="2005" actId="113"/>
        <pc:sldMkLst>
          <pc:docMk/>
          <pc:sldMk cId="2434469188" sldId="282"/>
        </pc:sldMkLst>
        <pc:spChg chg="mod">
          <ac:chgData name="Julie Hervé" userId="a17e9ab3-ff10-42b3-85c3-9097bd238d17" providerId="ADAL" clId="{F6496B2F-EBAD-4935-A69E-714B5B580492}" dt="2020-11-18T16:58:38.033" v="2005" actId="113"/>
          <ac:spMkLst>
            <pc:docMk/>
            <pc:sldMk cId="2434469188" sldId="282"/>
            <ac:spMk id="11" creationId="{30F0252A-777C-403D-BFBB-4A382CCB3CAB}"/>
          </ac:spMkLst>
        </pc:spChg>
        <pc:picChg chg="add del mod">
          <ac:chgData name="Julie Hervé" userId="a17e9ab3-ff10-42b3-85c3-9097bd238d17" providerId="ADAL" clId="{F6496B2F-EBAD-4935-A69E-714B5B580492}" dt="2020-11-18T16:31:05.638" v="1691" actId="22"/>
          <ac:picMkLst>
            <pc:docMk/>
            <pc:sldMk cId="2434469188" sldId="282"/>
            <ac:picMk id="3" creationId="{F4CBB859-637A-4FEF-BEC9-182469F81ADB}"/>
          </ac:picMkLst>
        </pc:picChg>
      </pc:sldChg>
      <pc:sldChg chg="modSp mod">
        <pc:chgData name="Julie Hervé" userId="a17e9ab3-ff10-42b3-85c3-9097bd238d17" providerId="ADAL" clId="{F6496B2F-EBAD-4935-A69E-714B5B580492}" dt="2020-11-18T16:58:45.911" v="2007" actId="113"/>
        <pc:sldMkLst>
          <pc:docMk/>
          <pc:sldMk cId="1341053811" sldId="283"/>
        </pc:sldMkLst>
        <pc:spChg chg="mod">
          <ac:chgData name="Julie Hervé" userId="a17e9ab3-ff10-42b3-85c3-9097bd238d17" providerId="ADAL" clId="{F6496B2F-EBAD-4935-A69E-714B5B580492}" dt="2020-11-18T16:58:45.911" v="2007" actId="113"/>
          <ac:spMkLst>
            <pc:docMk/>
            <pc:sldMk cId="1341053811" sldId="283"/>
            <ac:spMk id="11" creationId="{30F0252A-777C-403D-BFBB-4A382CCB3CAB}"/>
          </ac:spMkLst>
        </pc:spChg>
      </pc:sldChg>
      <pc:sldChg chg="addSp delSp modSp new mod">
        <pc:chgData name="Julie Hervé" userId="a17e9ab3-ff10-42b3-85c3-9097bd238d17" providerId="ADAL" clId="{F6496B2F-EBAD-4935-A69E-714B5B580492}" dt="2020-11-18T16:32:53.426" v="1711" actId="1076"/>
        <pc:sldMkLst>
          <pc:docMk/>
          <pc:sldMk cId="1987409371" sldId="284"/>
        </pc:sldMkLst>
        <pc:spChg chg="del">
          <ac:chgData name="Julie Hervé" userId="a17e9ab3-ff10-42b3-85c3-9097bd238d17" providerId="ADAL" clId="{F6496B2F-EBAD-4935-A69E-714B5B580492}" dt="2020-11-18T16:32:49.558" v="1709" actId="478"/>
          <ac:spMkLst>
            <pc:docMk/>
            <pc:sldMk cId="1987409371" sldId="284"/>
            <ac:spMk id="2" creationId="{0E7DF000-5BD9-4C18-ADA2-D92CE7BB985C}"/>
          </ac:spMkLst>
        </pc:spChg>
        <pc:spChg chg="del">
          <ac:chgData name="Julie Hervé" userId="a17e9ab3-ff10-42b3-85c3-9097bd238d17" providerId="ADAL" clId="{F6496B2F-EBAD-4935-A69E-714B5B580492}" dt="2020-11-18T16:32:46.056" v="1707" actId="478"/>
          <ac:spMkLst>
            <pc:docMk/>
            <pc:sldMk cId="1987409371" sldId="284"/>
            <ac:spMk id="3" creationId="{B8F8C3F0-69A4-4A28-B689-0DBAF56F310F}"/>
          </ac:spMkLst>
        </pc:spChg>
        <pc:spChg chg="del">
          <ac:chgData name="Julie Hervé" userId="a17e9ab3-ff10-42b3-85c3-9097bd238d17" providerId="ADAL" clId="{F6496B2F-EBAD-4935-A69E-714B5B580492}" dt="2020-11-18T16:32:51.173" v="1710" actId="478"/>
          <ac:spMkLst>
            <pc:docMk/>
            <pc:sldMk cId="1987409371" sldId="284"/>
            <ac:spMk id="4" creationId="{B362A518-67D3-44A8-AAF4-369C29161ACC}"/>
          </ac:spMkLst>
        </pc:spChg>
        <pc:picChg chg="add mod">
          <ac:chgData name="Julie Hervé" userId="a17e9ab3-ff10-42b3-85c3-9097bd238d17" providerId="ADAL" clId="{F6496B2F-EBAD-4935-A69E-714B5B580492}" dt="2020-11-18T16:32:53.426" v="1711" actId="1076"/>
          <ac:picMkLst>
            <pc:docMk/>
            <pc:sldMk cId="1987409371" sldId="284"/>
            <ac:picMk id="6" creationId="{C23F0B7E-3EA1-46B0-ACBE-597FFDAFF3B6}"/>
          </ac:picMkLst>
        </pc:picChg>
      </pc:sldChg>
      <pc:sldMasterChg chg="modSldLayout">
        <pc:chgData name="Julie Hervé" userId="a17e9ab3-ff10-42b3-85c3-9097bd238d17" providerId="ADAL" clId="{F6496B2F-EBAD-4935-A69E-714B5B580492}" dt="2020-11-09T16:28:12.350" v="30" actId="11529"/>
        <pc:sldMasterMkLst>
          <pc:docMk/>
          <pc:sldMasterMk cId="2610653744" sldId="2147483648"/>
        </pc:sldMasterMkLst>
        <pc:sldLayoutChg chg="addSp delSp modSp">
          <pc:chgData name="Julie Hervé" userId="a17e9ab3-ff10-42b3-85c3-9097bd238d17" providerId="ADAL" clId="{F6496B2F-EBAD-4935-A69E-714B5B580492}" dt="2020-11-09T16:28:12.350" v="30" actId="11529"/>
          <pc:sldLayoutMkLst>
            <pc:docMk/>
            <pc:sldMasterMk cId="2610653744" sldId="2147483648"/>
            <pc:sldLayoutMk cId="3522579078" sldId="2147483657"/>
          </pc:sldLayoutMkLst>
          <pc:spChg chg="add del">
            <ac:chgData name="Julie Hervé" userId="a17e9ab3-ff10-42b3-85c3-9097bd238d17" providerId="ADAL" clId="{F6496B2F-EBAD-4935-A69E-714B5B580492}" dt="2020-11-09T16:28:12.350" v="30" actId="11529"/>
            <ac:spMkLst>
              <pc:docMk/>
              <pc:sldMasterMk cId="2610653744" sldId="2147483648"/>
              <pc:sldLayoutMk cId="3522579078" sldId="2147483657"/>
              <ac:spMk id="8" creationId="{557FCABF-7D2B-46B4-9473-BEC8B1149F4D}"/>
            </ac:spMkLst>
          </pc:spChg>
          <pc:spChg chg="add del mod">
            <ac:chgData name="Julie Hervé" userId="a17e9ab3-ff10-42b3-85c3-9097bd238d17" providerId="ADAL" clId="{F6496B2F-EBAD-4935-A69E-714B5B580492}" dt="2020-11-09T16:28:12.350" v="30" actId="11529"/>
            <ac:spMkLst>
              <pc:docMk/>
              <pc:sldMasterMk cId="2610653744" sldId="2147483648"/>
              <pc:sldLayoutMk cId="3522579078" sldId="2147483657"/>
              <ac:spMk id="9" creationId="{75BEEE04-55C0-45AA-BB52-BFAA0263084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4FB8A-B6BC-46E6-B9A0-C4303302A3AB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3808D-3ACD-4D5B-98A0-642162FEE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32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9AF11-3075-4512-AB61-8B243411D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64693-885E-4FD6-9559-F671CEE0F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9DD23-5DE0-4F82-83E2-4A740609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721B-39BE-4815-A6D1-5C4C6904048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24244-614E-45CE-ACD1-4423E6E4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8AE87-EEB0-42AC-88FF-854405F5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9520-1FC5-4174-8FBB-DCBCC80A7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75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015D-75C1-403A-B97D-14570310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92407-92D1-4368-8815-CFB4CA0D2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A2157-10B1-401F-9A83-A56BD0D3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721B-39BE-4815-A6D1-5C4C6904048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DF1A6-3F69-4C9C-B231-8985668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2E545-1C1D-4E87-AE71-A9B6C944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9520-1FC5-4174-8FBB-DCBCC80A7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7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AAC411-8FD4-411D-9118-48E2C5009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B17C6-CACA-4379-88A9-A7E8BB603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FE56-8E45-4FC4-9C3C-75FF71A6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721B-39BE-4815-A6D1-5C4C6904048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069D8-E739-4961-9107-B339C75B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59AB4-8B47-4C51-A91B-D613D43D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9520-1FC5-4174-8FBB-DCBCC80A7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9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ED1A-98E4-4CDF-B5E4-C5187DF3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77E0-7DF9-4740-AA18-EEEB5E06F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815E0-38A6-4D69-924B-5A9AD2B5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721B-39BE-4815-A6D1-5C4C6904048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DECBA-CBC6-4A26-844B-767B4D7B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AE7E4-937A-4FFB-B111-82B1BDD0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9520-1FC5-4174-8FBB-DCBCC80A7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25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DDD4-200C-4CAE-8835-C8730AD5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0666F-566C-4556-B758-A60187D17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258FF-B142-48D5-A7BA-7083E515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721B-39BE-4815-A6D1-5C4C6904048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E00AB-21D1-4BC7-8553-16F73FDA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89AA-9A1E-438C-B31C-9C3DDB3B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9520-1FC5-4174-8FBB-DCBCC80A7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4103-F5AB-4F40-81BF-4591EDB3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F9B61-352D-47B5-95B3-32E1B517A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B9C3D-6985-4AEE-9C8D-E7E75681F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CB351-679B-411E-AC77-6CAEAE6F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721B-39BE-4815-A6D1-5C4C6904048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5A3AA-0A7A-49AC-802B-249E9CD46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73545-B64C-47F9-8C4A-A8AF4631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9520-1FC5-4174-8FBB-DCBCC80A7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2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7828-E3AE-4522-9163-EE663003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9E6CB-90A3-4277-A411-BA6DB8EE2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71DAA-128B-49BF-B984-72363BC79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8566E-599A-4311-8CC1-10D7DE1A5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D0CFE-6499-4C1E-83F4-5DD886676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6C6FEC-A27D-47D3-9C02-D2986242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721B-39BE-4815-A6D1-5C4C6904048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8B8C71-57C8-4CF6-9698-CEA431D6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54D26-60EA-4021-82AF-6B324B0D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9520-1FC5-4174-8FBB-DCBCC80A7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5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BD7E-DE6E-42F4-A1E9-6F148E3D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9815F-E055-41BA-B6E0-7F8A6054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721B-39BE-4815-A6D1-5C4C6904048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2F512-9B26-4C55-8123-993B103B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83D37-BB1A-4CE2-B74C-5D6EB656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9520-1FC5-4174-8FBB-DCBCC80A7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61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210047-4959-407A-8CAA-C67F36B2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721B-39BE-4815-A6D1-5C4C6904048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9404C-8920-4D5F-8E09-96751CFC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46EBB-B8F9-4BED-AB3A-86C0B733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9520-1FC5-4174-8FBB-DCBCC80A7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91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4D39-C520-417E-BD58-E3C56EBC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E681-2A51-4603-AE6C-D8F109DBF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E97A2-FC3C-439D-AF1B-B741FEDEA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651C7-07BC-4D04-A73D-3FF61ED1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721B-39BE-4815-A6D1-5C4C6904048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8F3A9-96D9-4691-BEE5-D4FA56F4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48031-3F52-4ED0-B0BC-139EB5E3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9520-1FC5-4174-8FBB-DCBCC80A7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16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33E8-3609-4989-A5CF-866D98FF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116FB-6C0D-4791-8F79-20329466B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90A99-F45E-47AF-9AE8-064DD4DF6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EF519-144C-4411-B220-A0C0350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721B-39BE-4815-A6D1-5C4C6904048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8234B-AEBB-47E8-B7EB-B5DDD03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FE416-1C52-4C68-AD80-70915F37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9520-1FC5-4174-8FBB-DCBCC80A7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57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80D5D-C9AA-4673-B3BB-2E7E5B6B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12DD7-C226-4D0B-8BE9-5E56863A1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8252C-14BC-4C79-8D0B-46D8AC629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2721B-39BE-4815-A6D1-5C4C6904048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9DA89-7427-4D93-9DE0-D4E4A59EC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03E7-8178-42C1-8C47-112CBDBCA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29520-1FC5-4174-8FBB-DCBCC80A7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5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herve@eurocities.eu" TargetMode="External"/><Relationship Id="rId2" Type="http://schemas.openxmlformats.org/officeDocument/2006/relationships/hyperlink" Target="http://www.culturalheritageinaction.eu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0F96995-DFFF-45BB-897F-90DFE2ECC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3" y="686231"/>
            <a:ext cx="10634128" cy="416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D5CACF-EB51-4940-92D1-4B23E5440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50" y="5974003"/>
            <a:ext cx="3072650" cy="883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18E87B-BB6A-4999-89F0-0406931D5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487" y="6021628"/>
            <a:ext cx="3907875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8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BE79B1D-D5E2-48BD-B9E8-4169721F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cities &amp; regions are telling us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F0252A-777C-403D-BFBB-4A382CCB3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8999"/>
            <a:ext cx="9418637" cy="2790825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Cultural heritage ranks high in cities &amp; regions’ strategic priorities 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It connects to most urban policies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Powerful to foster social inclusion and bring groups together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Built heritage areas brought become open public spaces 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Impacts and added value</a:t>
            </a:r>
          </a:p>
          <a:p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083F23-5734-4F31-9301-0D4673A9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721" y="37322"/>
            <a:ext cx="4444369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05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BE79B1D-D5E2-48BD-B9E8-4169721F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New working methods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F0252A-777C-403D-BFBB-4A382CCB3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10514977" cy="2439987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Local authorities joining forces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Internally: new cooperation within city administrations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between themselves (especially at regional level) 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with local stakeholders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Development of local networks of stakeholders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Increased citizens’ involvement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083F23-5734-4F31-9301-0D4673A9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721" y="37322"/>
            <a:ext cx="4444369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1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BE79B1D-D5E2-48BD-B9E8-4169721F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1600200"/>
          </a:xfrm>
        </p:spPr>
        <p:txBody>
          <a:bodyPr>
            <a:noAutofit/>
          </a:bodyPr>
          <a:lstStyle/>
          <a:p>
            <a:r>
              <a:rPr lang="en-GB" b="1" dirty="0"/>
              <a:t>Community engagement &amp; participatory processes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F0252A-777C-403D-BFBB-4A382CCB3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10882520" cy="2592628"/>
          </a:xfrm>
        </p:spPr>
        <p:txBody>
          <a:bodyPr>
            <a:noAutofit/>
          </a:bodyPr>
          <a:lstStyle/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Vision and expectations of future users (preliminary studies, needs assessments) 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Co-development: workshops, consultations, activation events, participation through digital solutions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Continuous feedback, evaluation and adaptation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B3F1D-98E7-4CBA-861F-C605FCF44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177" y="-305"/>
            <a:ext cx="4444369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52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BE79B1D-D5E2-48BD-B9E8-4169721F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766936" cy="1600200"/>
          </a:xfrm>
        </p:spPr>
        <p:txBody>
          <a:bodyPr>
            <a:noAutofit/>
          </a:bodyPr>
          <a:lstStyle/>
          <a:p>
            <a:r>
              <a:rPr lang="en-GB" b="1" dirty="0"/>
              <a:t>Innovative cultural heritage management </a:t>
            </a:r>
            <a:br>
              <a:rPr lang="en-GB" b="1" dirty="0"/>
            </a:br>
            <a:r>
              <a:rPr lang="en-GB" b="1" dirty="0"/>
              <a:t>and financing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F0252A-777C-403D-BFBB-4A382CCB3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10515600" cy="2439987"/>
          </a:xfrm>
        </p:spPr>
        <p:txBody>
          <a:bodyPr>
            <a:noAutofit/>
          </a:bodyPr>
          <a:lstStyle/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Shared management (initial push by public authorities and take over by associations)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Financing mix &amp; innovative financing models (interest-free loans, public/private investment)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Main funding sources remain public (local/regional, national, ERDF)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81E33-4D73-4FDA-86FE-5187F8F4E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631" y="222151"/>
            <a:ext cx="4444369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6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BE79B1D-D5E2-48BD-B9E8-4169721F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257901" cy="1600200"/>
          </a:xfrm>
        </p:spPr>
        <p:txBody>
          <a:bodyPr/>
          <a:lstStyle/>
          <a:p>
            <a:r>
              <a:rPr lang="en-GB" b="1" dirty="0"/>
              <a:t>How can you be involved?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F0252A-777C-403D-BFBB-4A382CCB3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64637"/>
            <a:ext cx="8863505" cy="250435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Share local examples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Attend online peer-learning activities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Stay tuned!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835E3-8149-46EB-B617-78043445A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56" y="191530"/>
            <a:ext cx="4444369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F0252A-777C-403D-BFBB-4A382CCB3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64637"/>
            <a:ext cx="8863505" cy="2504350"/>
          </a:xfrm>
        </p:spPr>
        <p:txBody>
          <a:bodyPr>
            <a:normAutofit/>
          </a:bodyPr>
          <a:lstStyle/>
          <a:p>
            <a:pPr algn="ctr"/>
            <a:r>
              <a:rPr lang="en-GB" sz="2600" dirty="0">
                <a:hlinkClick r:id="rId2"/>
              </a:rPr>
              <a:t>www.culturalheritageinaction.eu</a:t>
            </a:r>
            <a:endParaRPr lang="en-GB" sz="2600" dirty="0"/>
          </a:p>
          <a:p>
            <a:pPr algn="ctr"/>
            <a:r>
              <a:rPr lang="en-GB" sz="2600" dirty="0">
                <a:hlinkClick r:id="rId3"/>
              </a:rPr>
              <a:t>Julie.herve@eurocities.eu</a:t>
            </a:r>
            <a:r>
              <a:rPr lang="en-GB" sz="2600" dirty="0"/>
              <a:t> </a:t>
            </a:r>
          </a:p>
          <a:p>
            <a:pPr algn="ctr"/>
            <a:r>
              <a:rPr lang="en-GB" sz="2600" dirty="0"/>
              <a:t>@EUROCITIES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5CACF-EB51-4940-92D1-4B23E5440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350" y="5974003"/>
            <a:ext cx="3072650" cy="883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18E87B-BB6A-4999-89F0-0406931D5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487" y="6021628"/>
            <a:ext cx="3907875" cy="13107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306D60-6C85-4E8E-A98E-5A296DDBA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7763" y="0"/>
            <a:ext cx="4444369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4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BE79B1D-D5E2-48BD-B9E8-4169721F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91000" cy="1600200"/>
          </a:xfrm>
        </p:spPr>
        <p:txBody>
          <a:bodyPr/>
          <a:lstStyle/>
          <a:p>
            <a:r>
              <a:rPr lang="en-GB" b="1" dirty="0"/>
              <a:t>A peer-learning programme </a:t>
            </a:r>
            <a:br>
              <a:rPr lang="en-GB" b="1" dirty="0"/>
            </a:br>
            <a:r>
              <a:rPr lang="en-GB" b="1" dirty="0"/>
              <a:t>for cities &amp; regions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F0252A-777C-403D-BFBB-4A382CCB3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8999"/>
            <a:ext cx="8552787" cy="243998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Exchanging knowledge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</a:rPr>
              <a:t>Developing innovative solutions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5CACF-EB51-4940-92D1-4B23E5440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350" y="5974003"/>
            <a:ext cx="3072650" cy="883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18E87B-BB6A-4999-89F0-0406931D5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610" y="6041453"/>
            <a:ext cx="3907875" cy="13107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C26E35-3B3F-4DC5-95BD-41B276D3C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83" y="0"/>
            <a:ext cx="4445363" cy="27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4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BE79B1D-D5E2-48BD-B9E8-4169721F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91000" cy="1600200"/>
          </a:xfrm>
        </p:spPr>
        <p:txBody>
          <a:bodyPr/>
          <a:lstStyle/>
          <a:p>
            <a:r>
              <a:rPr lang="en-GB" b="1" dirty="0"/>
              <a:t>A peer-learning programme </a:t>
            </a:r>
            <a:br>
              <a:rPr lang="en-GB" b="1" dirty="0"/>
            </a:br>
            <a:r>
              <a:rPr lang="en-GB" b="1" dirty="0"/>
              <a:t>for cities &amp; regions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F0252A-777C-403D-BFBB-4A382CCB3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8999"/>
            <a:ext cx="8552787" cy="2439987"/>
          </a:xfrm>
        </p:spPr>
        <p:txBody>
          <a:bodyPr>
            <a:normAutofit/>
          </a:bodyPr>
          <a:lstStyle/>
          <a:p>
            <a:r>
              <a:rPr lang="en-GB" sz="2600" dirty="0">
                <a:latin typeface="+mj-lt"/>
              </a:rPr>
              <a:t>Focus on: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  <a:ea typeface="+mj-ea"/>
                <a:cs typeface="+mj-cs"/>
              </a:rPr>
              <a:t>Participatory governance of cultural heritage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  <a:ea typeface="+mj-ea"/>
                <a:cs typeface="+mj-cs"/>
              </a:rPr>
              <a:t>Adaptive reuse of heritage buildings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  <a:ea typeface="+mj-ea"/>
                <a:cs typeface="+mj-cs"/>
              </a:rPr>
              <a:t>Quality of interventions on cultural heritage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5CACF-EB51-4940-92D1-4B23E5440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350" y="5974003"/>
            <a:ext cx="3072650" cy="883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18E87B-BB6A-4999-89F0-0406931D5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610" y="6041453"/>
            <a:ext cx="3907875" cy="13107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C26E35-3B3F-4DC5-95BD-41B276D3C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83" y="0"/>
            <a:ext cx="4445363" cy="27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6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BE79B1D-D5E2-48BD-B9E8-4169721F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91000" cy="1600200"/>
          </a:xfrm>
        </p:spPr>
        <p:txBody>
          <a:bodyPr/>
          <a:lstStyle/>
          <a:p>
            <a:r>
              <a:rPr lang="en-GB" b="1" dirty="0"/>
              <a:t>A peer-learning programme </a:t>
            </a:r>
            <a:br>
              <a:rPr lang="en-GB" b="1" dirty="0"/>
            </a:br>
            <a:r>
              <a:rPr lang="en-GB" b="1" dirty="0"/>
              <a:t>for cities &amp; regions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F0252A-777C-403D-BFBB-4A382CCB3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8999"/>
            <a:ext cx="8552787" cy="243998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  <a:ea typeface="+mj-ea"/>
                <a:cs typeface="+mj-cs"/>
              </a:rPr>
              <a:t>A catalogue of good practices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600" dirty="0">
                <a:latin typeface="+mj-lt"/>
                <a:ea typeface="+mj-ea"/>
                <a:cs typeface="+mj-cs"/>
              </a:rPr>
              <a:t>Peer learning visits &amp; online activities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5CACF-EB51-4940-92D1-4B23E5440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350" y="5974003"/>
            <a:ext cx="3072650" cy="883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18E87B-BB6A-4999-89F0-0406931D5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610" y="6041453"/>
            <a:ext cx="3907875" cy="13107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C26E35-3B3F-4DC5-95BD-41B276D3C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83" y="0"/>
            <a:ext cx="4445363" cy="27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5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408EE94-4D61-49FF-A02B-4F34A6D46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581026"/>
            <a:ext cx="5981700" cy="4626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b="1" dirty="0">
                <a:latin typeface="+mj-lt"/>
              </a:rPr>
              <a:t>32 good practices</a:t>
            </a:r>
          </a:p>
          <a:p>
            <a:pPr marL="0" indent="0">
              <a:buNone/>
            </a:pPr>
            <a:r>
              <a:rPr lang="en-GB" sz="2600" b="1" dirty="0">
                <a:latin typeface="+mj-lt"/>
              </a:rPr>
              <a:t>4 fortified sites</a:t>
            </a:r>
          </a:p>
          <a:p>
            <a:pPr marL="0" indent="0">
              <a:buNone/>
            </a:pPr>
            <a:endParaRPr lang="en-GB" sz="2600" dirty="0">
              <a:latin typeface="+mj-lt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600" dirty="0">
                <a:latin typeface="+mj-lt"/>
              </a:rPr>
              <a:t>Strategic vision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600" dirty="0">
                <a:latin typeface="+mj-lt"/>
              </a:rPr>
              <a:t> Relation to EU strategic documents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600" dirty="0">
                <a:latin typeface="+mj-lt"/>
              </a:rPr>
              <a:t> Impacts and results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600" dirty="0">
                <a:latin typeface="+mj-lt"/>
              </a:rPr>
              <a:t> Potential for replicability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600" dirty="0">
                <a:latin typeface="+mj-lt"/>
              </a:rPr>
              <a:t> Thematic balance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600" dirty="0">
                <a:latin typeface="+mj-lt"/>
              </a:rPr>
              <a:t> Geographical balance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98193-C85B-41B0-A7BE-61FE87D31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74" y="430567"/>
            <a:ext cx="4369774" cy="62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8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8542-C667-4DBA-A76B-A917B2D45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F89C3-B297-4F85-9E56-218C2221018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F9C3F-131A-4312-A097-BF0C2B84B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E218E-C12B-44FD-BCC8-D84065129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74510"/>
            <a:ext cx="10520542" cy="668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3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9C1533-04C8-48C3-9C6C-83BB268CC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59263"/>
            <a:ext cx="10545763" cy="665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6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BE79B1D-D5E2-48BD-B9E8-4169721F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588E342-DE92-41DA-8001-39CB155376F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F0252A-777C-403D-BFBB-4A382CCB3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5CACF-EB51-4940-92D1-4B23E5440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350" y="5974003"/>
            <a:ext cx="3072650" cy="883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18E87B-BB6A-4999-89F0-0406931D5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487" y="6021628"/>
            <a:ext cx="3907875" cy="13107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71BBE7-F105-4518-8496-EE3404483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24" y="0"/>
            <a:ext cx="11044351" cy="68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9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3F0B7E-3EA1-46B0-ACBE-597FFDAF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85" y="96865"/>
            <a:ext cx="10390295" cy="65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9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095BD7633D8E4EABECF1C6DDA17504" ma:contentTypeVersion="12" ma:contentTypeDescription="Create a new document." ma:contentTypeScope="" ma:versionID="95abe4e4d9274dcd2b31b79d21aa7b07">
  <xsd:schema xmlns:xsd="http://www.w3.org/2001/XMLSchema" xmlns:xs="http://www.w3.org/2001/XMLSchema" xmlns:p="http://schemas.microsoft.com/office/2006/metadata/properties" xmlns:ns2="c6a41aa5-256b-4549-a6b4-f3c9c7d0147a" xmlns:ns3="1c6125f1-d776-4a0c-b4f4-58d3ef681171" targetNamespace="http://schemas.microsoft.com/office/2006/metadata/properties" ma:root="true" ma:fieldsID="099a7af49c48d573a850a436af7c5859" ns2:_="" ns3:_="">
    <xsd:import namespace="c6a41aa5-256b-4549-a6b4-f3c9c7d0147a"/>
    <xsd:import namespace="1c6125f1-d776-4a0c-b4f4-58d3ef6811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41aa5-256b-4549-a6b4-f3c9c7d01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125f1-d776-4a0c-b4f4-58d3ef68117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860EF8-7BFC-4DF4-8ABB-3CF381CD13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a41aa5-256b-4549-a6b4-f3c9c7d0147a"/>
    <ds:schemaRef ds:uri="1c6125f1-d776-4a0c-b4f4-58d3ef681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7C149B-4E44-421D-93A8-18DD2E2D32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398DE1-B669-4593-B409-5CDB51DBC46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284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A peer-learning programme  for cities &amp; regions</vt:lpstr>
      <vt:lpstr>A peer-learning programme  for cities &amp; regions</vt:lpstr>
      <vt:lpstr>A peer-learning programme  for cities &amp; regions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cities &amp; regions are telling us</vt:lpstr>
      <vt:lpstr>New working methods</vt:lpstr>
      <vt:lpstr>Community engagement &amp; participatory processes</vt:lpstr>
      <vt:lpstr>Innovative cultural heritage management  and financing</vt:lpstr>
      <vt:lpstr>How can you be involved?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Hervé</dc:creator>
  <cp:lastModifiedBy>Julie Hervé</cp:lastModifiedBy>
  <cp:revision>1</cp:revision>
  <dcterms:created xsi:type="dcterms:W3CDTF">2020-11-09T16:06:57Z</dcterms:created>
  <dcterms:modified xsi:type="dcterms:W3CDTF">2020-11-18T16:59:13Z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0x010100DB095BD7633D8E4EABECF1C6DDA17504</vt:lpwstr>
  </property>
</Properties>
</file>